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1"/>
  </p:notesMasterIdLst>
  <p:sldIdLst>
    <p:sldId id="407" r:id="rId2"/>
    <p:sldId id="422" r:id="rId3"/>
    <p:sldId id="424" r:id="rId4"/>
    <p:sldId id="425" r:id="rId5"/>
    <p:sldId id="427" r:id="rId6"/>
    <p:sldId id="426" r:id="rId7"/>
    <p:sldId id="428" r:id="rId8"/>
    <p:sldId id="430" r:id="rId9"/>
    <p:sldId id="394" r:id="rId1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AF2"/>
    <a:srgbClr val="5BADFF"/>
    <a:srgbClr val="3399FF"/>
    <a:srgbClr val="0066CC"/>
    <a:srgbClr val="2B56AB"/>
    <a:srgbClr val="3366CC"/>
    <a:srgbClr val="35478A"/>
    <a:srgbClr val="E2E2E2"/>
    <a:srgbClr val="132350"/>
    <a:srgbClr val="6E7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905" autoAdjust="0"/>
  </p:normalViewPr>
  <p:slideViewPr>
    <p:cSldViewPr>
      <p:cViewPr>
        <p:scale>
          <a:sx n="100" d="100"/>
          <a:sy n="100" d="100"/>
        </p:scale>
        <p:origin x="-1944" y="-504"/>
      </p:cViewPr>
      <p:guideLst>
        <p:guide orient="horz" pos="2160"/>
        <p:guide pos="4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2"/>
    </p:cViewPr>
  </p:sorterViewPr>
  <p:notesViewPr>
    <p:cSldViewPr>
      <p:cViewPr varScale="1">
        <p:scale>
          <a:sx n="85" d="100"/>
          <a:sy n="85" d="100"/>
        </p:scale>
        <p:origin x="-3900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810CD-D7C6-4F62-B354-AD4AF9D85F5F}" type="doc">
      <dgm:prSet loTypeId="urn:microsoft.com/office/officeart/2005/8/layout/balance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6CDDFB-172C-4264-A781-C5229AD4A621}">
      <dgm:prSet phldrT="[텍스트]"/>
      <dgm:spPr/>
      <dgm:t>
        <a:bodyPr/>
        <a:lstStyle/>
        <a:p>
          <a:r>
            <a:rPr lang="en-US" b="1" dirty="0" smtClean="0"/>
            <a:t>Shadow Banks</a:t>
          </a:r>
          <a:endParaRPr lang="en-GB" b="1" dirty="0"/>
        </a:p>
      </dgm:t>
    </dgm:pt>
    <dgm:pt modelId="{6D257D1E-7380-49E4-B4EF-ADD6ACD3F382}" type="parTrans" cxnId="{D7841183-591C-4C5F-9D7A-9B39B6F54BF4}">
      <dgm:prSet/>
      <dgm:spPr/>
      <dgm:t>
        <a:bodyPr/>
        <a:lstStyle/>
        <a:p>
          <a:endParaRPr lang="en-GB"/>
        </a:p>
      </dgm:t>
    </dgm:pt>
    <dgm:pt modelId="{575B49E0-25B5-4C06-807D-34DE1AC0FBEC}" type="sibTrans" cxnId="{D7841183-591C-4C5F-9D7A-9B39B6F54BF4}">
      <dgm:prSet/>
      <dgm:spPr/>
      <dgm:t>
        <a:bodyPr/>
        <a:lstStyle/>
        <a:p>
          <a:endParaRPr lang="en-GB"/>
        </a:p>
      </dgm:t>
    </dgm:pt>
    <dgm:pt modelId="{BB50535F-5CBB-4771-ADCF-81C601CE3BB8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CA6E9D15-0F6F-4CAD-9516-BAC1B7E7C455}" type="parTrans" cxnId="{A80E181D-A062-4F5B-B988-C766C2096E3A}">
      <dgm:prSet/>
      <dgm:spPr/>
      <dgm:t>
        <a:bodyPr/>
        <a:lstStyle/>
        <a:p>
          <a:endParaRPr lang="en-GB"/>
        </a:p>
      </dgm:t>
    </dgm:pt>
    <dgm:pt modelId="{32B7F8C6-6453-4B8D-AE48-69FE81CE5058}" type="sibTrans" cxnId="{A80E181D-A062-4F5B-B988-C766C2096E3A}">
      <dgm:prSet/>
      <dgm:spPr/>
      <dgm:t>
        <a:bodyPr/>
        <a:lstStyle/>
        <a:p>
          <a:endParaRPr lang="en-GB"/>
        </a:p>
      </dgm:t>
    </dgm:pt>
    <dgm:pt modelId="{AC41C96B-E879-433F-BAAA-1A32AD4B8C89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089E158C-90FE-413A-A638-BDB173B37303}" type="parTrans" cxnId="{768DDB2E-045F-4A74-B73C-75F67E8CE488}">
      <dgm:prSet/>
      <dgm:spPr/>
      <dgm:t>
        <a:bodyPr/>
        <a:lstStyle/>
        <a:p>
          <a:endParaRPr lang="en-GB"/>
        </a:p>
      </dgm:t>
    </dgm:pt>
    <dgm:pt modelId="{FECD5165-DE0E-4659-A18C-F376DBC830FA}" type="sibTrans" cxnId="{768DDB2E-045F-4A74-B73C-75F67E8CE488}">
      <dgm:prSet/>
      <dgm:spPr/>
      <dgm:t>
        <a:bodyPr/>
        <a:lstStyle/>
        <a:p>
          <a:endParaRPr lang="en-GB"/>
        </a:p>
      </dgm:t>
    </dgm:pt>
    <dgm:pt modelId="{4C68F5E4-CCF3-465B-B301-D176FE348B9B}">
      <dgm:prSet phldrT="[텍스트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Commercial Banks</a:t>
          </a:r>
        </a:p>
      </dgm:t>
    </dgm:pt>
    <dgm:pt modelId="{26D772B7-F565-44BB-AC5A-B951005154CE}" type="parTrans" cxnId="{54D86B3B-B0D9-4F0B-9FDD-0C933167AAD8}">
      <dgm:prSet/>
      <dgm:spPr/>
      <dgm:t>
        <a:bodyPr/>
        <a:lstStyle/>
        <a:p>
          <a:endParaRPr lang="en-GB"/>
        </a:p>
      </dgm:t>
    </dgm:pt>
    <dgm:pt modelId="{28D0C491-516B-48BE-BB89-4AA93B1282B9}" type="sibTrans" cxnId="{54D86B3B-B0D9-4F0B-9FDD-0C933167AAD8}">
      <dgm:prSet/>
      <dgm:spPr/>
      <dgm:t>
        <a:bodyPr/>
        <a:lstStyle/>
        <a:p>
          <a:endParaRPr lang="en-GB"/>
        </a:p>
      </dgm:t>
    </dgm:pt>
    <dgm:pt modelId="{D440BED8-DBC4-4EFA-AED5-7E511BFB1B7D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B850793C-DD2D-48BA-B52B-0AD39C70A56B}" type="parTrans" cxnId="{4FC944E5-2F50-4693-B4B0-64DFF00F9D8B}">
      <dgm:prSet/>
      <dgm:spPr/>
      <dgm:t>
        <a:bodyPr/>
        <a:lstStyle/>
        <a:p>
          <a:endParaRPr lang="en-GB"/>
        </a:p>
      </dgm:t>
    </dgm:pt>
    <dgm:pt modelId="{3C22D52F-7C04-47C0-A2A0-4CFFB0327C65}" type="sibTrans" cxnId="{4FC944E5-2F50-4693-B4B0-64DFF00F9D8B}">
      <dgm:prSet/>
      <dgm:spPr/>
      <dgm:t>
        <a:bodyPr/>
        <a:lstStyle/>
        <a:p>
          <a:endParaRPr lang="en-GB"/>
        </a:p>
      </dgm:t>
    </dgm:pt>
    <dgm:pt modelId="{C9F25CF1-1062-4C6D-8CA7-1AC172E35F47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9B2B4230-2DFE-4C69-95B0-0822CEAD5EDD}" type="parTrans" cxnId="{6B3DF7F3-51FE-4453-959D-894A102A13C0}">
      <dgm:prSet/>
      <dgm:spPr/>
      <dgm:t>
        <a:bodyPr/>
        <a:lstStyle/>
        <a:p>
          <a:endParaRPr lang="en-GB"/>
        </a:p>
      </dgm:t>
    </dgm:pt>
    <dgm:pt modelId="{DE5A22C9-FC92-470F-9DDD-B9BD73B536C4}" type="sibTrans" cxnId="{6B3DF7F3-51FE-4453-959D-894A102A13C0}">
      <dgm:prSet/>
      <dgm:spPr/>
      <dgm:t>
        <a:bodyPr/>
        <a:lstStyle/>
        <a:p>
          <a:endParaRPr lang="en-GB"/>
        </a:p>
      </dgm:t>
    </dgm:pt>
    <dgm:pt modelId="{F4976A5B-AF51-4A3E-9D00-D4E64482C264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47003ADA-9421-4DFC-9A5B-BF41BF13C509}" type="parTrans" cxnId="{09EA8CD8-FBE9-46AE-8E6B-715724004C95}">
      <dgm:prSet/>
      <dgm:spPr/>
      <dgm:t>
        <a:bodyPr/>
        <a:lstStyle/>
        <a:p>
          <a:endParaRPr lang="en-GB"/>
        </a:p>
      </dgm:t>
    </dgm:pt>
    <dgm:pt modelId="{5AB52DCB-73BF-481A-9CB3-C217BCD59193}" type="sibTrans" cxnId="{09EA8CD8-FBE9-46AE-8E6B-715724004C95}">
      <dgm:prSet/>
      <dgm:spPr/>
      <dgm:t>
        <a:bodyPr/>
        <a:lstStyle/>
        <a:p>
          <a:endParaRPr lang="en-GB"/>
        </a:p>
      </dgm:t>
    </dgm:pt>
    <dgm:pt modelId="{59AFDD7E-52E4-45E7-AC79-186A8BD587D7}" type="pres">
      <dgm:prSet presAssocID="{88A810CD-D7C6-4F62-B354-AD4AF9D85F5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B710AC4-5343-4F5D-80BA-550AF8A24203}" type="pres">
      <dgm:prSet presAssocID="{88A810CD-D7C6-4F62-B354-AD4AF9D85F5F}" presName="dummyMaxCanvas" presStyleCnt="0"/>
      <dgm:spPr/>
      <dgm:t>
        <a:bodyPr/>
        <a:lstStyle/>
        <a:p>
          <a:endParaRPr lang="en-GB"/>
        </a:p>
      </dgm:t>
    </dgm:pt>
    <dgm:pt modelId="{BAE3FBB2-44BE-48C6-B541-51B8F4F69336}" type="pres">
      <dgm:prSet presAssocID="{88A810CD-D7C6-4F62-B354-AD4AF9D85F5F}" presName="parentComposite" presStyleCnt="0"/>
      <dgm:spPr/>
      <dgm:t>
        <a:bodyPr/>
        <a:lstStyle/>
        <a:p>
          <a:endParaRPr lang="en-GB"/>
        </a:p>
      </dgm:t>
    </dgm:pt>
    <dgm:pt modelId="{F77DB40B-140F-4326-BF33-5773F43AAD6D}" type="pres">
      <dgm:prSet presAssocID="{88A810CD-D7C6-4F62-B354-AD4AF9D85F5F}" presName="parent1" presStyleLbl="alignAccFollowNode1" presStyleIdx="0" presStyleCnt="4" custScaleX="110658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143D820B-19BA-4AD9-9A6C-53284F5FA2C5}" type="pres">
      <dgm:prSet presAssocID="{88A810CD-D7C6-4F62-B354-AD4AF9D85F5F}" presName="parent2" presStyleLbl="alignAccFollowNode1" presStyleIdx="1" presStyleCnt="4" custScaleX="110658" custLinFactNeighborX="8617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97D145FC-CE6B-4278-BFD6-2BAFA8420D36}" type="pres">
      <dgm:prSet presAssocID="{88A810CD-D7C6-4F62-B354-AD4AF9D85F5F}" presName="childrenComposite" presStyleCnt="0"/>
      <dgm:spPr/>
      <dgm:t>
        <a:bodyPr/>
        <a:lstStyle/>
        <a:p>
          <a:endParaRPr lang="en-GB"/>
        </a:p>
      </dgm:t>
    </dgm:pt>
    <dgm:pt modelId="{4FDF5656-1262-4352-8736-30BE648D544B}" type="pres">
      <dgm:prSet presAssocID="{88A810CD-D7C6-4F62-B354-AD4AF9D85F5F}" presName="dummyMaxCanvas_ChildArea" presStyleCnt="0"/>
      <dgm:spPr/>
      <dgm:t>
        <a:bodyPr/>
        <a:lstStyle/>
        <a:p>
          <a:endParaRPr lang="en-GB"/>
        </a:p>
      </dgm:t>
    </dgm:pt>
    <dgm:pt modelId="{99CB0FB2-47DA-466B-B9E7-21ECC4E920CE}" type="pres">
      <dgm:prSet presAssocID="{88A810CD-D7C6-4F62-B354-AD4AF9D85F5F}" presName="fulcrum" presStyleLbl="alignAccFollowNode1" presStyleIdx="2" presStyleCnt="4"/>
      <dgm:spPr/>
      <dgm:t>
        <a:bodyPr/>
        <a:lstStyle/>
        <a:p>
          <a:endParaRPr lang="en-GB"/>
        </a:p>
      </dgm:t>
    </dgm:pt>
    <dgm:pt modelId="{E3CDE9AC-978E-45D7-BFBC-4D9479C1DD81}" type="pres">
      <dgm:prSet presAssocID="{88A810CD-D7C6-4F62-B354-AD4AF9D85F5F}" presName="balance_23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63F6CF-F202-416E-A117-E6200EBE82EE}" type="pres">
      <dgm:prSet presAssocID="{88A810CD-D7C6-4F62-B354-AD4AF9D85F5F}" presName="right_23_1" presStyleLbl="node1" presStyleIdx="0" presStyleCnt="5" custLinFactNeighborY="-38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047638-612B-4A53-8041-5A17BA5ACC97}" type="pres">
      <dgm:prSet presAssocID="{88A810CD-D7C6-4F62-B354-AD4AF9D85F5F}" presName="right_23_2" presStyleLbl="node1" presStyleIdx="1" presStyleCnt="5" custLinFactNeighborY="-38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D4D729-2F45-42C7-8E62-33153AC4AAD0}" type="pres">
      <dgm:prSet presAssocID="{88A810CD-D7C6-4F62-B354-AD4AF9D85F5F}" presName="right_23_3" presStyleLbl="node1" presStyleIdx="2" presStyleCnt="5" custLinFactNeighborY="-38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24BF6C-B858-4100-9C53-30E9D14DDBE1}" type="pres">
      <dgm:prSet presAssocID="{88A810CD-D7C6-4F62-B354-AD4AF9D85F5F}" presName="left_23_1" presStyleLbl="node1" presStyleIdx="3" presStyleCnt="5" custLinFactNeighborY="-27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05F2A0-59D8-4848-86D6-6327C032A2B3}" type="pres">
      <dgm:prSet presAssocID="{88A810CD-D7C6-4F62-B354-AD4AF9D85F5F}" presName="left_23_2" presStyleLbl="node1" presStyleIdx="4" presStyleCnt="5" custLinFactNeighborY="-27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3804618-6803-4496-B531-50E5C2BAB2FE}" type="presOf" srcId="{C9F25CF1-1062-4C6D-8CA7-1AC172E35F47}" destId="{7E047638-612B-4A53-8041-5A17BA5ACC97}" srcOrd="0" destOrd="0" presId="urn:microsoft.com/office/officeart/2005/8/layout/balance1"/>
    <dgm:cxn modelId="{768DDB2E-045F-4A74-B73C-75F67E8CE488}" srcId="{846CDDFB-172C-4264-A781-C5229AD4A621}" destId="{AC41C96B-E879-433F-BAAA-1A32AD4B8C89}" srcOrd="1" destOrd="0" parTransId="{089E158C-90FE-413A-A638-BDB173B37303}" sibTransId="{FECD5165-DE0E-4659-A18C-F376DBC830FA}"/>
    <dgm:cxn modelId="{4FC944E5-2F50-4693-B4B0-64DFF00F9D8B}" srcId="{4C68F5E4-CCF3-465B-B301-D176FE348B9B}" destId="{D440BED8-DBC4-4EFA-AED5-7E511BFB1B7D}" srcOrd="0" destOrd="0" parTransId="{B850793C-DD2D-48BA-B52B-0AD39C70A56B}" sibTransId="{3C22D52F-7C04-47C0-A2A0-4CFFB0327C65}"/>
    <dgm:cxn modelId="{7ED0252B-EFBB-4C39-88A3-2FC8CA89DAA2}" type="presOf" srcId="{F4976A5B-AF51-4A3E-9D00-D4E64482C264}" destId="{D4D4D729-2F45-42C7-8E62-33153AC4AAD0}" srcOrd="0" destOrd="0" presId="urn:microsoft.com/office/officeart/2005/8/layout/balance1"/>
    <dgm:cxn modelId="{40A2AC58-18B1-4CFE-BFAE-2F1494269EB7}" type="presOf" srcId="{4C68F5E4-CCF3-465B-B301-D176FE348B9B}" destId="{143D820B-19BA-4AD9-9A6C-53284F5FA2C5}" srcOrd="0" destOrd="0" presId="urn:microsoft.com/office/officeart/2005/8/layout/balance1"/>
    <dgm:cxn modelId="{F7CCDA3B-DFE4-4A30-9597-117FBF2D255B}" type="presOf" srcId="{88A810CD-D7C6-4F62-B354-AD4AF9D85F5F}" destId="{59AFDD7E-52E4-45E7-AC79-186A8BD587D7}" srcOrd="0" destOrd="0" presId="urn:microsoft.com/office/officeart/2005/8/layout/balance1"/>
    <dgm:cxn modelId="{3C93B68E-624C-45D5-B006-A9121CA265ED}" type="presOf" srcId="{BB50535F-5CBB-4771-ADCF-81C601CE3BB8}" destId="{8A24BF6C-B858-4100-9C53-30E9D14DDBE1}" srcOrd="0" destOrd="0" presId="urn:microsoft.com/office/officeart/2005/8/layout/balance1"/>
    <dgm:cxn modelId="{51ACE586-E41D-4BE3-803A-05AC211DE014}" type="presOf" srcId="{846CDDFB-172C-4264-A781-C5229AD4A621}" destId="{F77DB40B-140F-4326-BF33-5773F43AAD6D}" srcOrd="0" destOrd="0" presId="urn:microsoft.com/office/officeart/2005/8/layout/balance1"/>
    <dgm:cxn modelId="{EEE0DDB4-E371-40EB-A6C0-C516060132A0}" type="presOf" srcId="{D440BED8-DBC4-4EFA-AED5-7E511BFB1B7D}" destId="{4263F6CF-F202-416E-A117-E6200EBE82EE}" srcOrd="0" destOrd="0" presId="urn:microsoft.com/office/officeart/2005/8/layout/balance1"/>
    <dgm:cxn modelId="{D7841183-591C-4C5F-9D7A-9B39B6F54BF4}" srcId="{88A810CD-D7C6-4F62-B354-AD4AF9D85F5F}" destId="{846CDDFB-172C-4264-A781-C5229AD4A621}" srcOrd="0" destOrd="0" parTransId="{6D257D1E-7380-49E4-B4EF-ADD6ACD3F382}" sibTransId="{575B49E0-25B5-4C06-807D-34DE1AC0FBEC}"/>
    <dgm:cxn modelId="{09EA8CD8-FBE9-46AE-8E6B-715724004C95}" srcId="{4C68F5E4-CCF3-465B-B301-D176FE348B9B}" destId="{F4976A5B-AF51-4A3E-9D00-D4E64482C264}" srcOrd="2" destOrd="0" parTransId="{47003ADA-9421-4DFC-9A5B-BF41BF13C509}" sibTransId="{5AB52DCB-73BF-481A-9CB3-C217BCD59193}"/>
    <dgm:cxn modelId="{A80E181D-A062-4F5B-B988-C766C2096E3A}" srcId="{846CDDFB-172C-4264-A781-C5229AD4A621}" destId="{BB50535F-5CBB-4771-ADCF-81C601CE3BB8}" srcOrd="0" destOrd="0" parTransId="{CA6E9D15-0F6F-4CAD-9516-BAC1B7E7C455}" sibTransId="{32B7F8C6-6453-4B8D-AE48-69FE81CE5058}"/>
    <dgm:cxn modelId="{54D86B3B-B0D9-4F0B-9FDD-0C933167AAD8}" srcId="{88A810CD-D7C6-4F62-B354-AD4AF9D85F5F}" destId="{4C68F5E4-CCF3-465B-B301-D176FE348B9B}" srcOrd="1" destOrd="0" parTransId="{26D772B7-F565-44BB-AC5A-B951005154CE}" sibTransId="{28D0C491-516B-48BE-BB89-4AA93B1282B9}"/>
    <dgm:cxn modelId="{6B9E20C6-1D40-40CA-A8F6-8DE2FDABE1B9}" type="presOf" srcId="{AC41C96B-E879-433F-BAAA-1A32AD4B8C89}" destId="{7805F2A0-59D8-4848-86D6-6327C032A2B3}" srcOrd="0" destOrd="0" presId="urn:microsoft.com/office/officeart/2005/8/layout/balance1"/>
    <dgm:cxn modelId="{6B3DF7F3-51FE-4453-959D-894A102A13C0}" srcId="{4C68F5E4-CCF3-465B-B301-D176FE348B9B}" destId="{C9F25CF1-1062-4C6D-8CA7-1AC172E35F47}" srcOrd="1" destOrd="0" parTransId="{9B2B4230-2DFE-4C69-95B0-0822CEAD5EDD}" sibTransId="{DE5A22C9-FC92-470F-9DDD-B9BD73B536C4}"/>
    <dgm:cxn modelId="{C5824B73-AD5E-43F6-8309-A80264DD819E}" type="presParOf" srcId="{59AFDD7E-52E4-45E7-AC79-186A8BD587D7}" destId="{FB710AC4-5343-4F5D-80BA-550AF8A24203}" srcOrd="0" destOrd="0" presId="urn:microsoft.com/office/officeart/2005/8/layout/balance1"/>
    <dgm:cxn modelId="{957648C7-2953-435A-BC97-D9C2F6CBAAEB}" type="presParOf" srcId="{59AFDD7E-52E4-45E7-AC79-186A8BD587D7}" destId="{BAE3FBB2-44BE-48C6-B541-51B8F4F69336}" srcOrd="1" destOrd="0" presId="urn:microsoft.com/office/officeart/2005/8/layout/balance1"/>
    <dgm:cxn modelId="{09DAC546-9152-44AC-BBD0-F8016D201EAB}" type="presParOf" srcId="{BAE3FBB2-44BE-48C6-B541-51B8F4F69336}" destId="{F77DB40B-140F-4326-BF33-5773F43AAD6D}" srcOrd="0" destOrd="0" presId="urn:microsoft.com/office/officeart/2005/8/layout/balance1"/>
    <dgm:cxn modelId="{A5374284-0EEF-4CAF-A7DE-BC2C639F0EE4}" type="presParOf" srcId="{BAE3FBB2-44BE-48C6-B541-51B8F4F69336}" destId="{143D820B-19BA-4AD9-9A6C-53284F5FA2C5}" srcOrd="1" destOrd="0" presId="urn:microsoft.com/office/officeart/2005/8/layout/balance1"/>
    <dgm:cxn modelId="{D7C9E760-FC36-4500-98EB-F09061B8B5D7}" type="presParOf" srcId="{59AFDD7E-52E4-45E7-AC79-186A8BD587D7}" destId="{97D145FC-CE6B-4278-BFD6-2BAFA8420D36}" srcOrd="2" destOrd="0" presId="urn:microsoft.com/office/officeart/2005/8/layout/balance1"/>
    <dgm:cxn modelId="{C8B2F788-4DF3-44C5-BDAF-93280799433C}" type="presParOf" srcId="{97D145FC-CE6B-4278-BFD6-2BAFA8420D36}" destId="{4FDF5656-1262-4352-8736-30BE648D544B}" srcOrd="0" destOrd="0" presId="urn:microsoft.com/office/officeart/2005/8/layout/balance1"/>
    <dgm:cxn modelId="{70CCD66C-4838-47D6-936D-B336B5C8348A}" type="presParOf" srcId="{97D145FC-CE6B-4278-BFD6-2BAFA8420D36}" destId="{99CB0FB2-47DA-466B-B9E7-21ECC4E920CE}" srcOrd="1" destOrd="0" presId="urn:microsoft.com/office/officeart/2005/8/layout/balance1"/>
    <dgm:cxn modelId="{01318D3B-1BF3-49DC-90DD-5B02185F143E}" type="presParOf" srcId="{97D145FC-CE6B-4278-BFD6-2BAFA8420D36}" destId="{E3CDE9AC-978E-45D7-BFBC-4D9479C1DD81}" srcOrd="2" destOrd="0" presId="urn:microsoft.com/office/officeart/2005/8/layout/balance1"/>
    <dgm:cxn modelId="{7013D299-3EC0-4A5E-ABCA-10C5D409ECB1}" type="presParOf" srcId="{97D145FC-CE6B-4278-BFD6-2BAFA8420D36}" destId="{4263F6CF-F202-416E-A117-E6200EBE82EE}" srcOrd="3" destOrd="0" presId="urn:microsoft.com/office/officeart/2005/8/layout/balance1"/>
    <dgm:cxn modelId="{AC64C691-F958-44ED-B912-A8E55E5C65E7}" type="presParOf" srcId="{97D145FC-CE6B-4278-BFD6-2BAFA8420D36}" destId="{7E047638-612B-4A53-8041-5A17BA5ACC97}" srcOrd="4" destOrd="0" presId="urn:microsoft.com/office/officeart/2005/8/layout/balance1"/>
    <dgm:cxn modelId="{A9436568-1352-4791-A0D1-A9CB0C1121BD}" type="presParOf" srcId="{97D145FC-CE6B-4278-BFD6-2BAFA8420D36}" destId="{D4D4D729-2F45-42C7-8E62-33153AC4AAD0}" srcOrd="5" destOrd="0" presId="urn:microsoft.com/office/officeart/2005/8/layout/balance1"/>
    <dgm:cxn modelId="{8CA07DFF-4CC7-4136-A2E0-E0FF90DCC2AF}" type="presParOf" srcId="{97D145FC-CE6B-4278-BFD6-2BAFA8420D36}" destId="{8A24BF6C-B858-4100-9C53-30E9D14DDBE1}" srcOrd="6" destOrd="0" presId="urn:microsoft.com/office/officeart/2005/8/layout/balance1"/>
    <dgm:cxn modelId="{7FF6B8D7-9AB2-4680-8B16-E754D487DEC7}" type="presParOf" srcId="{97D145FC-CE6B-4278-BFD6-2BAFA8420D36}" destId="{7805F2A0-59D8-4848-86D6-6327C032A2B3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A810CD-D7C6-4F62-B354-AD4AF9D85F5F}" type="doc">
      <dgm:prSet loTypeId="urn:microsoft.com/office/officeart/2005/8/layout/balance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6CDDFB-172C-4264-A781-C5229AD4A621}">
      <dgm:prSet phldrT="[텍스트]"/>
      <dgm:spPr/>
      <dgm:t>
        <a:bodyPr/>
        <a:lstStyle/>
        <a:p>
          <a:r>
            <a:rPr lang="en-US" b="1" dirty="0" smtClean="0"/>
            <a:t>Shadow Banks</a:t>
          </a:r>
          <a:endParaRPr lang="en-GB" b="1" dirty="0"/>
        </a:p>
      </dgm:t>
    </dgm:pt>
    <dgm:pt modelId="{6D257D1E-7380-49E4-B4EF-ADD6ACD3F382}" type="parTrans" cxnId="{D7841183-591C-4C5F-9D7A-9B39B6F54BF4}">
      <dgm:prSet/>
      <dgm:spPr/>
      <dgm:t>
        <a:bodyPr/>
        <a:lstStyle/>
        <a:p>
          <a:endParaRPr lang="en-GB"/>
        </a:p>
      </dgm:t>
    </dgm:pt>
    <dgm:pt modelId="{575B49E0-25B5-4C06-807D-34DE1AC0FBEC}" type="sibTrans" cxnId="{D7841183-591C-4C5F-9D7A-9B39B6F54BF4}">
      <dgm:prSet/>
      <dgm:spPr/>
      <dgm:t>
        <a:bodyPr/>
        <a:lstStyle/>
        <a:p>
          <a:endParaRPr lang="en-GB"/>
        </a:p>
      </dgm:t>
    </dgm:pt>
    <dgm:pt modelId="{BB50535F-5CBB-4771-ADCF-81C601CE3BB8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CA6E9D15-0F6F-4CAD-9516-BAC1B7E7C455}" type="parTrans" cxnId="{A80E181D-A062-4F5B-B988-C766C2096E3A}">
      <dgm:prSet/>
      <dgm:spPr/>
      <dgm:t>
        <a:bodyPr/>
        <a:lstStyle/>
        <a:p>
          <a:endParaRPr lang="en-GB"/>
        </a:p>
      </dgm:t>
    </dgm:pt>
    <dgm:pt modelId="{32B7F8C6-6453-4B8D-AE48-69FE81CE5058}" type="sibTrans" cxnId="{A80E181D-A062-4F5B-B988-C766C2096E3A}">
      <dgm:prSet/>
      <dgm:spPr/>
      <dgm:t>
        <a:bodyPr/>
        <a:lstStyle/>
        <a:p>
          <a:endParaRPr lang="en-GB"/>
        </a:p>
      </dgm:t>
    </dgm:pt>
    <dgm:pt modelId="{AC41C96B-E879-433F-BAAA-1A32AD4B8C89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089E158C-90FE-413A-A638-BDB173B37303}" type="parTrans" cxnId="{768DDB2E-045F-4A74-B73C-75F67E8CE488}">
      <dgm:prSet/>
      <dgm:spPr/>
      <dgm:t>
        <a:bodyPr/>
        <a:lstStyle/>
        <a:p>
          <a:endParaRPr lang="en-GB"/>
        </a:p>
      </dgm:t>
    </dgm:pt>
    <dgm:pt modelId="{FECD5165-DE0E-4659-A18C-F376DBC830FA}" type="sibTrans" cxnId="{768DDB2E-045F-4A74-B73C-75F67E8CE488}">
      <dgm:prSet/>
      <dgm:spPr/>
      <dgm:t>
        <a:bodyPr/>
        <a:lstStyle/>
        <a:p>
          <a:endParaRPr lang="en-GB"/>
        </a:p>
      </dgm:t>
    </dgm:pt>
    <dgm:pt modelId="{4C68F5E4-CCF3-465B-B301-D176FE348B9B}">
      <dgm:prSet phldrT="[텍스트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/>
            <a:t>Commercial Banks</a:t>
          </a:r>
        </a:p>
      </dgm:t>
    </dgm:pt>
    <dgm:pt modelId="{26D772B7-F565-44BB-AC5A-B951005154CE}" type="parTrans" cxnId="{54D86B3B-B0D9-4F0B-9FDD-0C933167AAD8}">
      <dgm:prSet/>
      <dgm:spPr/>
      <dgm:t>
        <a:bodyPr/>
        <a:lstStyle/>
        <a:p>
          <a:endParaRPr lang="en-GB"/>
        </a:p>
      </dgm:t>
    </dgm:pt>
    <dgm:pt modelId="{28D0C491-516B-48BE-BB89-4AA93B1282B9}" type="sibTrans" cxnId="{54D86B3B-B0D9-4F0B-9FDD-0C933167AAD8}">
      <dgm:prSet/>
      <dgm:spPr/>
      <dgm:t>
        <a:bodyPr/>
        <a:lstStyle/>
        <a:p>
          <a:endParaRPr lang="en-GB"/>
        </a:p>
      </dgm:t>
    </dgm:pt>
    <dgm:pt modelId="{D440BED8-DBC4-4EFA-AED5-7E511BFB1B7D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B850793C-DD2D-48BA-B52B-0AD39C70A56B}" type="parTrans" cxnId="{4FC944E5-2F50-4693-B4B0-64DFF00F9D8B}">
      <dgm:prSet/>
      <dgm:spPr/>
      <dgm:t>
        <a:bodyPr/>
        <a:lstStyle/>
        <a:p>
          <a:endParaRPr lang="en-GB"/>
        </a:p>
      </dgm:t>
    </dgm:pt>
    <dgm:pt modelId="{3C22D52F-7C04-47C0-A2A0-4CFFB0327C65}" type="sibTrans" cxnId="{4FC944E5-2F50-4693-B4B0-64DFF00F9D8B}">
      <dgm:prSet/>
      <dgm:spPr/>
      <dgm:t>
        <a:bodyPr/>
        <a:lstStyle/>
        <a:p>
          <a:endParaRPr lang="en-GB"/>
        </a:p>
      </dgm:t>
    </dgm:pt>
    <dgm:pt modelId="{C9F25CF1-1062-4C6D-8CA7-1AC172E35F47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9B2B4230-2DFE-4C69-95B0-0822CEAD5EDD}" type="parTrans" cxnId="{6B3DF7F3-51FE-4453-959D-894A102A13C0}">
      <dgm:prSet/>
      <dgm:spPr/>
      <dgm:t>
        <a:bodyPr/>
        <a:lstStyle/>
        <a:p>
          <a:endParaRPr lang="en-GB"/>
        </a:p>
      </dgm:t>
    </dgm:pt>
    <dgm:pt modelId="{DE5A22C9-FC92-470F-9DDD-B9BD73B536C4}" type="sibTrans" cxnId="{6B3DF7F3-51FE-4453-959D-894A102A13C0}">
      <dgm:prSet/>
      <dgm:spPr/>
      <dgm:t>
        <a:bodyPr/>
        <a:lstStyle/>
        <a:p>
          <a:endParaRPr lang="en-GB"/>
        </a:p>
      </dgm:t>
    </dgm:pt>
    <dgm:pt modelId="{F4976A5B-AF51-4A3E-9D00-D4E64482C264}">
      <dgm:prSet phldrT="[텍스트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risky asset</a:t>
          </a:r>
          <a:endParaRPr lang="en-GB" dirty="0"/>
        </a:p>
      </dgm:t>
    </dgm:pt>
    <dgm:pt modelId="{47003ADA-9421-4DFC-9A5B-BF41BF13C509}" type="parTrans" cxnId="{09EA8CD8-FBE9-46AE-8E6B-715724004C95}">
      <dgm:prSet/>
      <dgm:spPr/>
      <dgm:t>
        <a:bodyPr/>
        <a:lstStyle/>
        <a:p>
          <a:endParaRPr lang="en-GB"/>
        </a:p>
      </dgm:t>
    </dgm:pt>
    <dgm:pt modelId="{5AB52DCB-73BF-481A-9CB3-C217BCD59193}" type="sibTrans" cxnId="{09EA8CD8-FBE9-46AE-8E6B-715724004C95}">
      <dgm:prSet/>
      <dgm:spPr/>
      <dgm:t>
        <a:bodyPr/>
        <a:lstStyle/>
        <a:p>
          <a:endParaRPr lang="en-GB"/>
        </a:p>
      </dgm:t>
    </dgm:pt>
    <dgm:pt modelId="{59AFDD7E-52E4-45E7-AC79-186A8BD587D7}" type="pres">
      <dgm:prSet presAssocID="{88A810CD-D7C6-4F62-B354-AD4AF9D85F5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B710AC4-5343-4F5D-80BA-550AF8A24203}" type="pres">
      <dgm:prSet presAssocID="{88A810CD-D7C6-4F62-B354-AD4AF9D85F5F}" presName="dummyMaxCanvas" presStyleCnt="0"/>
      <dgm:spPr/>
      <dgm:t>
        <a:bodyPr/>
        <a:lstStyle/>
        <a:p>
          <a:endParaRPr lang="en-GB"/>
        </a:p>
      </dgm:t>
    </dgm:pt>
    <dgm:pt modelId="{BAE3FBB2-44BE-48C6-B541-51B8F4F69336}" type="pres">
      <dgm:prSet presAssocID="{88A810CD-D7C6-4F62-B354-AD4AF9D85F5F}" presName="parentComposite" presStyleCnt="0"/>
      <dgm:spPr/>
      <dgm:t>
        <a:bodyPr/>
        <a:lstStyle/>
        <a:p>
          <a:endParaRPr lang="en-GB"/>
        </a:p>
      </dgm:t>
    </dgm:pt>
    <dgm:pt modelId="{F77DB40B-140F-4326-BF33-5773F43AAD6D}" type="pres">
      <dgm:prSet presAssocID="{88A810CD-D7C6-4F62-B354-AD4AF9D85F5F}" presName="parent1" presStyleLbl="alignAccFollowNode1" presStyleIdx="0" presStyleCnt="4" custScaleX="110658" custLinFactNeighborX="-16734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143D820B-19BA-4AD9-9A6C-53284F5FA2C5}" type="pres">
      <dgm:prSet presAssocID="{88A810CD-D7C6-4F62-B354-AD4AF9D85F5F}" presName="parent2" presStyleLbl="alignAccFollowNode1" presStyleIdx="1" presStyleCnt="4" custScaleX="110658" custLinFactNeighborX="-8117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97D145FC-CE6B-4278-BFD6-2BAFA8420D36}" type="pres">
      <dgm:prSet presAssocID="{88A810CD-D7C6-4F62-B354-AD4AF9D85F5F}" presName="childrenComposite" presStyleCnt="0"/>
      <dgm:spPr/>
      <dgm:t>
        <a:bodyPr/>
        <a:lstStyle/>
        <a:p>
          <a:endParaRPr lang="en-GB"/>
        </a:p>
      </dgm:t>
    </dgm:pt>
    <dgm:pt modelId="{4FDF5656-1262-4352-8736-30BE648D544B}" type="pres">
      <dgm:prSet presAssocID="{88A810CD-D7C6-4F62-B354-AD4AF9D85F5F}" presName="dummyMaxCanvas_ChildArea" presStyleCnt="0"/>
      <dgm:spPr/>
      <dgm:t>
        <a:bodyPr/>
        <a:lstStyle/>
        <a:p>
          <a:endParaRPr lang="en-GB"/>
        </a:p>
      </dgm:t>
    </dgm:pt>
    <dgm:pt modelId="{99CB0FB2-47DA-466B-B9E7-21ECC4E920CE}" type="pres">
      <dgm:prSet presAssocID="{88A810CD-D7C6-4F62-B354-AD4AF9D85F5F}" presName="fulcrum" presStyleLbl="alignAccFollowNode1" presStyleIdx="2" presStyleCnt="4"/>
      <dgm:spPr/>
      <dgm:t>
        <a:bodyPr/>
        <a:lstStyle/>
        <a:p>
          <a:endParaRPr lang="en-GB"/>
        </a:p>
      </dgm:t>
    </dgm:pt>
    <dgm:pt modelId="{E3CDE9AC-978E-45D7-BFBC-4D9479C1DD81}" type="pres">
      <dgm:prSet presAssocID="{88A810CD-D7C6-4F62-B354-AD4AF9D85F5F}" presName="balance_23" presStyleLbl="alignAccFollowNode1" presStyleIdx="3" presStyleCnt="4" custAng="210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63F6CF-F202-416E-A117-E6200EBE82EE}" type="pres">
      <dgm:prSet presAssocID="{88A810CD-D7C6-4F62-B354-AD4AF9D85F5F}" presName="right_23_1" presStyleLbl="node1" presStyleIdx="0" presStyleCnt="5" custAng="21000000" custLinFactNeighborX="-6348" custLinFactNeighborY="-296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047638-612B-4A53-8041-5A17BA5ACC97}" type="pres">
      <dgm:prSet presAssocID="{88A810CD-D7C6-4F62-B354-AD4AF9D85F5F}" presName="right_23_2" presStyleLbl="node1" presStyleIdx="1" presStyleCnt="5" custAng="21000000" custLinFactNeighborX="-14945" custLinFactNeighborY="-296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D4D729-2F45-42C7-8E62-33153AC4AAD0}" type="pres">
      <dgm:prSet presAssocID="{88A810CD-D7C6-4F62-B354-AD4AF9D85F5F}" presName="right_23_3" presStyleLbl="node1" presStyleIdx="2" presStyleCnt="5" custAng="21000000" custLinFactX="-69747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24BF6C-B858-4100-9C53-30E9D14DDBE1}" type="pres">
      <dgm:prSet presAssocID="{88A810CD-D7C6-4F62-B354-AD4AF9D85F5F}" presName="left_23_1" presStyleLbl="node1" presStyleIdx="3" presStyleCnt="5" custAng="21000000" custLinFactNeighborX="-10715" custLinFactNeighborY="219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05F2A0-59D8-4848-86D6-6327C032A2B3}" type="pres">
      <dgm:prSet presAssocID="{88A810CD-D7C6-4F62-B354-AD4AF9D85F5F}" presName="left_23_2" presStyleLbl="node1" presStyleIdx="4" presStyleCnt="5" custAng="21000000" custLinFactNeighborX="-20673" custLinFactNeighborY="211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8DDB2E-045F-4A74-B73C-75F67E8CE488}" srcId="{846CDDFB-172C-4264-A781-C5229AD4A621}" destId="{AC41C96B-E879-433F-BAAA-1A32AD4B8C89}" srcOrd="1" destOrd="0" parTransId="{089E158C-90FE-413A-A638-BDB173B37303}" sibTransId="{FECD5165-DE0E-4659-A18C-F376DBC830FA}"/>
    <dgm:cxn modelId="{E40FA8FF-2BF1-438B-86E0-C48EB9B76FAD}" type="presOf" srcId="{C9F25CF1-1062-4C6D-8CA7-1AC172E35F47}" destId="{7E047638-612B-4A53-8041-5A17BA5ACC97}" srcOrd="0" destOrd="0" presId="urn:microsoft.com/office/officeart/2005/8/layout/balance1"/>
    <dgm:cxn modelId="{1945059B-FF89-414A-A5DE-DAE6D12008A5}" type="presOf" srcId="{4C68F5E4-CCF3-465B-B301-D176FE348B9B}" destId="{143D820B-19BA-4AD9-9A6C-53284F5FA2C5}" srcOrd="0" destOrd="0" presId="urn:microsoft.com/office/officeart/2005/8/layout/balance1"/>
    <dgm:cxn modelId="{4FC944E5-2F50-4693-B4B0-64DFF00F9D8B}" srcId="{4C68F5E4-CCF3-465B-B301-D176FE348B9B}" destId="{D440BED8-DBC4-4EFA-AED5-7E511BFB1B7D}" srcOrd="0" destOrd="0" parTransId="{B850793C-DD2D-48BA-B52B-0AD39C70A56B}" sibTransId="{3C22D52F-7C04-47C0-A2A0-4CFFB0327C65}"/>
    <dgm:cxn modelId="{8B8CDAE1-8A6B-4E9C-B6FB-41D3E5AD4527}" type="presOf" srcId="{88A810CD-D7C6-4F62-B354-AD4AF9D85F5F}" destId="{59AFDD7E-52E4-45E7-AC79-186A8BD587D7}" srcOrd="0" destOrd="0" presId="urn:microsoft.com/office/officeart/2005/8/layout/balance1"/>
    <dgm:cxn modelId="{ECEEA9B0-F9B7-447C-BC57-958A24968E4E}" type="presOf" srcId="{D440BED8-DBC4-4EFA-AED5-7E511BFB1B7D}" destId="{4263F6CF-F202-416E-A117-E6200EBE82EE}" srcOrd="0" destOrd="0" presId="urn:microsoft.com/office/officeart/2005/8/layout/balance1"/>
    <dgm:cxn modelId="{D7841183-591C-4C5F-9D7A-9B39B6F54BF4}" srcId="{88A810CD-D7C6-4F62-B354-AD4AF9D85F5F}" destId="{846CDDFB-172C-4264-A781-C5229AD4A621}" srcOrd="0" destOrd="0" parTransId="{6D257D1E-7380-49E4-B4EF-ADD6ACD3F382}" sibTransId="{575B49E0-25B5-4C06-807D-34DE1AC0FBEC}"/>
    <dgm:cxn modelId="{1787E34F-CC7C-4A75-ABDE-3CB7ABD6A7A4}" type="presOf" srcId="{AC41C96B-E879-433F-BAAA-1A32AD4B8C89}" destId="{7805F2A0-59D8-4848-86D6-6327C032A2B3}" srcOrd="0" destOrd="0" presId="urn:microsoft.com/office/officeart/2005/8/layout/balance1"/>
    <dgm:cxn modelId="{09EA8CD8-FBE9-46AE-8E6B-715724004C95}" srcId="{4C68F5E4-CCF3-465B-B301-D176FE348B9B}" destId="{F4976A5B-AF51-4A3E-9D00-D4E64482C264}" srcOrd="2" destOrd="0" parTransId="{47003ADA-9421-4DFC-9A5B-BF41BF13C509}" sibTransId="{5AB52DCB-73BF-481A-9CB3-C217BCD59193}"/>
    <dgm:cxn modelId="{A80E181D-A062-4F5B-B988-C766C2096E3A}" srcId="{846CDDFB-172C-4264-A781-C5229AD4A621}" destId="{BB50535F-5CBB-4771-ADCF-81C601CE3BB8}" srcOrd="0" destOrd="0" parTransId="{CA6E9D15-0F6F-4CAD-9516-BAC1B7E7C455}" sibTransId="{32B7F8C6-6453-4B8D-AE48-69FE81CE5058}"/>
    <dgm:cxn modelId="{5C652001-6FD0-4824-903A-AB05AF736559}" type="presOf" srcId="{F4976A5B-AF51-4A3E-9D00-D4E64482C264}" destId="{D4D4D729-2F45-42C7-8E62-33153AC4AAD0}" srcOrd="0" destOrd="0" presId="urn:microsoft.com/office/officeart/2005/8/layout/balance1"/>
    <dgm:cxn modelId="{784620DE-54C3-4984-B2A3-6CC4A1DADB82}" type="presOf" srcId="{BB50535F-5CBB-4771-ADCF-81C601CE3BB8}" destId="{8A24BF6C-B858-4100-9C53-30E9D14DDBE1}" srcOrd="0" destOrd="0" presId="urn:microsoft.com/office/officeart/2005/8/layout/balance1"/>
    <dgm:cxn modelId="{54D86B3B-B0D9-4F0B-9FDD-0C933167AAD8}" srcId="{88A810CD-D7C6-4F62-B354-AD4AF9D85F5F}" destId="{4C68F5E4-CCF3-465B-B301-D176FE348B9B}" srcOrd="1" destOrd="0" parTransId="{26D772B7-F565-44BB-AC5A-B951005154CE}" sibTransId="{28D0C491-516B-48BE-BB89-4AA93B1282B9}"/>
    <dgm:cxn modelId="{6B3DF7F3-51FE-4453-959D-894A102A13C0}" srcId="{4C68F5E4-CCF3-465B-B301-D176FE348B9B}" destId="{C9F25CF1-1062-4C6D-8CA7-1AC172E35F47}" srcOrd="1" destOrd="0" parTransId="{9B2B4230-2DFE-4C69-95B0-0822CEAD5EDD}" sibTransId="{DE5A22C9-FC92-470F-9DDD-B9BD73B536C4}"/>
    <dgm:cxn modelId="{42614CF7-DCCD-4C4D-8E55-4BABA180328F}" type="presOf" srcId="{846CDDFB-172C-4264-A781-C5229AD4A621}" destId="{F77DB40B-140F-4326-BF33-5773F43AAD6D}" srcOrd="0" destOrd="0" presId="urn:microsoft.com/office/officeart/2005/8/layout/balance1"/>
    <dgm:cxn modelId="{CED13E0D-C1AA-44DC-AF50-300347A80797}" type="presParOf" srcId="{59AFDD7E-52E4-45E7-AC79-186A8BD587D7}" destId="{FB710AC4-5343-4F5D-80BA-550AF8A24203}" srcOrd="0" destOrd="0" presId="urn:microsoft.com/office/officeart/2005/8/layout/balance1"/>
    <dgm:cxn modelId="{063F31BB-0EB0-4D82-8885-DCBACE717EBE}" type="presParOf" srcId="{59AFDD7E-52E4-45E7-AC79-186A8BD587D7}" destId="{BAE3FBB2-44BE-48C6-B541-51B8F4F69336}" srcOrd="1" destOrd="0" presId="urn:microsoft.com/office/officeart/2005/8/layout/balance1"/>
    <dgm:cxn modelId="{8D6E697B-9F7A-4D65-973B-3CC1FCEFA72C}" type="presParOf" srcId="{BAE3FBB2-44BE-48C6-B541-51B8F4F69336}" destId="{F77DB40B-140F-4326-BF33-5773F43AAD6D}" srcOrd="0" destOrd="0" presId="urn:microsoft.com/office/officeart/2005/8/layout/balance1"/>
    <dgm:cxn modelId="{A5358990-CE07-4D27-A1AD-3D23BA091EEF}" type="presParOf" srcId="{BAE3FBB2-44BE-48C6-B541-51B8F4F69336}" destId="{143D820B-19BA-4AD9-9A6C-53284F5FA2C5}" srcOrd="1" destOrd="0" presId="urn:microsoft.com/office/officeart/2005/8/layout/balance1"/>
    <dgm:cxn modelId="{6AE50FF2-EE94-4EB6-94B7-5AC9B3AA07F6}" type="presParOf" srcId="{59AFDD7E-52E4-45E7-AC79-186A8BD587D7}" destId="{97D145FC-CE6B-4278-BFD6-2BAFA8420D36}" srcOrd="2" destOrd="0" presId="urn:microsoft.com/office/officeart/2005/8/layout/balance1"/>
    <dgm:cxn modelId="{8E311217-2555-4C7D-A278-DC7D730AD58D}" type="presParOf" srcId="{97D145FC-CE6B-4278-BFD6-2BAFA8420D36}" destId="{4FDF5656-1262-4352-8736-30BE648D544B}" srcOrd="0" destOrd="0" presId="urn:microsoft.com/office/officeart/2005/8/layout/balance1"/>
    <dgm:cxn modelId="{FF02F016-4EB2-4AB0-8965-2B2271E15617}" type="presParOf" srcId="{97D145FC-CE6B-4278-BFD6-2BAFA8420D36}" destId="{99CB0FB2-47DA-466B-B9E7-21ECC4E920CE}" srcOrd="1" destOrd="0" presId="urn:microsoft.com/office/officeart/2005/8/layout/balance1"/>
    <dgm:cxn modelId="{D0B40783-57B7-4C8B-A27A-E0EC60C68D9E}" type="presParOf" srcId="{97D145FC-CE6B-4278-BFD6-2BAFA8420D36}" destId="{E3CDE9AC-978E-45D7-BFBC-4D9479C1DD81}" srcOrd="2" destOrd="0" presId="urn:microsoft.com/office/officeart/2005/8/layout/balance1"/>
    <dgm:cxn modelId="{78642974-28D0-4662-B0C3-BAC284B517CF}" type="presParOf" srcId="{97D145FC-CE6B-4278-BFD6-2BAFA8420D36}" destId="{4263F6CF-F202-416E-A117-E6200EBE82EE}" srcOrd="3" destOrd="0" presId="urn:microsoft.com/office/officeart/2005/8/layout/balance1"/>
    <dgm:cxn modelId="{084AA1A8-3A37-4493-B74C-B53DF0AF5429}" type="presParOf" srcId="{97D145FC-CE6B-4278-BFD6-2BAFA8420D36}" destId="{7E047638-612B-4A53-8041-5A17BA5ACC97}" srcOrd="4" destOrd="0" presId="urn:microsoft.com/office/officeart/2005/8/layout/balance1"/>
    <dgm:cxn modelId="{D769179F-5E3A-4708-93CA-C9D2D142D23C}" type="presParOf" srcId="{97D145FC-CE6B-4278-BFD6-2BAFA8420D36}" destId="{D4D4D729-2F45-42C7-8E62-33153AC4AAD0}" srcOrd="5" destOrd="0" presId="urn:microsoft.com/office/officeart/2005/8/layout/balance1"/>
    <dgm:cxn modelId="{2F40B1B7-66EA-4A67-A316-A48AC274041E}" type="presParOf" srcId="{97D145FC-CE6B-4278-BFD6-2BAFA8420D36}" destId="{8A24BF6C-B858-4100-9C53-30E9D14DDBE1}" srcOrd="6" destOrd="0" presId="urn:microsoft.com/office/officeart/2005/8/layout/balance1"/>
    <dgm:cxn modelId="{E6075AB3-978F-488F-AA01-BB43595A6EB0}" type="presParOf" srcId="{97D145FC-CE6B-4278-BFD6-2BAFA8420D36}" destId="{7805F2A0-59D8-4848-86D6-6327C032A2B3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C25F8-9BFA-4CD5-B604-D3DDA694112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36C6050D-A758-427B-B2EE-A65C62720380}">
      <dgm:prSet phldrT="[텍스트]" custT="1"/>
      <dgm:spPr>
        <a:xfrm>
          <a:off x="0" y="0"/>
          <a:ext cx="5988185" cy="8554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gm:spPr>
      <dgm:t>
        <a:bodyPr lIns="216000" tIns="72000" rIns="72000" bIns="72000"/>
        <a:lstStyle/>
        <a:p>
          <a:r>
            <a:rPr lang="en-US" sz="2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1996: Establishment of KDIC</a:t>
          </a:r>
          <a:endParaRPr lang="en-GB" sz="2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9642F3D-1150-41E3-8167-C7F0E2EE9E1E}" type="parTrans" cxnId="{AEE76D2E-8EA6-4EA8-8236-F284A4DCC7C4}">
      <dgm:prSet/>
      <dgm:spPr/>
      <dgm:t>
        <a:bodyPr/>
        <a:lstStyle/>
        <a:p>
          <a:endParaRPr lang="en-GB" sz="2000" b="1"/>
        </a:p>
      </dgm:t>
    </dgm:pt>
    <dgm:pt modelId="{233CF9AE-8DB4-43B9-BB91-8820FCD4941B}" type="sibTrans" cxnId="{AEE76D2E-8EA6-4EA8-8236-F284A4DCC7C4}">
      <dgm:prSet custT="1"/>
      <dgm:spPr>
        <a:xfrm>
          <a:off x="5432139" y="624957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rgbClr val="4F81BD">
            <a:tint val="40000"/>
            <a:hueOff val="0"/>
            <a:satOff val="0"/>
            <a:lumOff val="0"/>
            <a:alpha val="7000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 sz="2800" b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EC8FC56-75FD-452C-87CE-31B0E12321A7}">
      <dgm:prSet phldrT="[텍스트]" custT="1"/>
      <dgm:spPr>
        <a:xfrm>
          <a:off x="1341509" y="2922804"/>
          <a:ext cx="5988185" cy="8554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gm:spPr>
      <dgm:t>
        <a:bodyPr lIns="216000" tIns="72000" rIns="72000" bIns="72000"/>
        <a:lstStyle/>
        <a:p>
          <a:r>
            <a:rPr lang="en-US" sz="2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2014: Came into force</a:t>
          </a:r>
          <a:endParaRPr lang="en-GB" sz="2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49832CA-7404-4020-9B03-B37116F2DB0E}" type="parTrans" cxnId="{44E55B78-C29E-4270-8079-49CD52162A80}">
      <dgm:prSet/>
      <dgm:spPr/>
      <dgm:t>
        <a:bodyPr/>
        <a:lstStyle/>
        <a:p>
          <a:endParaRPr lang="en-GB" sz="2000" b="1"/>
        </a:p>
      </dgm:t>
    </dgm:pt>
    <dgm:pt modelId="{DA72A60A-49F1-4610-8DD1-9679739CA45D}" type="sibTrans" cxnId="{44E55B78-C29E-4270-8079-49CD52162A80}">
      <dgm:prSet custT="1"/>
      <dgm:spPr>
        <a:xfrm>
          <a:off x="6773648" y="3543009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rgbClr val="4F81BD">
            <a:tint val="40000"/>
            <a:hueOff val="0"/>
            <a:satOff val="0"/>
            <a:lumOff val="0"/>
            <a:alpha val="7000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 sz="2800" b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C7079EF-F084-4AAA-8FDA-AC706A4C23A6}">
      <dgm:prSet phldrT="[텍스트]" custT="1"/>
      <dgm:spPr>
        <a:xfrm>
          <a:off x="1788678" y="3897072"/>
          <a:ext cx="5988185" cy="8554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gm:spPr>
      <dgm:t>
        <a:bodyPr lIns="216000" tIns="72000" rIns="72000" bIns="72000"/>
        <a:lstStyle/>
        <a:p>
          <a:r>
            <a:rPr lang="en-US" sz="2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2017: Full-scale implementation</a:t>
          </a:r>
          <a:endParaRPr lang="en-GB" sz="2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F6C6745-6321-4A7A-AA23-5EFA481132FD}" type="parTrans" cxnId="{6AE54840-9F5B-4F9C-A50A-95E4DCC97B6C}">
      <dgm:prSet/>
      <dgm:spPr/>
      <dgm:t>
        <a:bodyPr/>
        <a:lstStyle/>
        <a:p>
          <a:endParaRPr lang="en-GB" sz="2000" b="1"/>
        </a:p>
      </dgm:t>
    </dgm:pt>
    <dgm:pt modelId="{D573063C-DD2D-4730-ABAF-85BFB9E03780}" type="sibTrans" cxnId="{6AE54840-9F5B-4F9C-A50A-95E4DCC97B6C}">
      <dgm:prSet/>
      <dgm:spPr/>
      <dgm:t>
        <a:bodyPr/>
        <a:lstStyle/>
        <a:p>
          <a:endParaRPr lang="en-GB" sz="2000" b="1"/>
        </a:p>
      </dgm:t>
    </dgm:pt>
    <dgm:pt modelId="{D5952E2A-E68F-4890-B574-74D47CCDAD94}">
      <dgm:prSet phldrT="[텍스트]" custT="1"/>
      <dgm:spPr>
        <a:xfrm>
          <a:off x="894339" y="1948536"/>
          <a:ext cx="5988185" cy="8554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gm:spPr>
      <dgm:t>
        <a:bodyPr lIns="216000" tIns="72000" rIns="72000" bIns="72000"/>
        <a:lstStyle/>
        <a:p>
          <a:r>
            <a:rPr lang="en-US" sz="2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2009: Legislation</a:t>
          </a:r>
          <a:endParaRPr lang="en-GB" sz="2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DF450B4-F389-4D95-B7CB-4D964A83748D}" type="parTrans" cxnId="{70D1E07E-1CCA-41E8-AD8C-37E6926A889D}">
      <dgm:prSet/>
      <dgm:spPr/>
      <dgm:t>
        <a:bodyPr/>
        <a:lstStyle/>
        <a:p>
          <a:endParaRPr lang="en-GB" sz="2000" b="1"/>
        </a:p>
      </dgm:t>
    </dgm:pt>
    <dgm:pt modelId="{E43F2559-0FFD-45BA-8807-2867C4505AC3}" type="sibTrans" cxnId="{70D1E07E-1CCA-41E8-AD8C-37E6926A889D}">
      <dgm:prSet custT="1"/>
      <dgm:spPr>
        <a:xfrm>
          <a:off x="6326478" y="2559236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rgbClr val="4F81BD">
            <a:tint val="40000"/>
            <a:hueOff val="0"/>
            <a:satOff val="0"/>
            <a:lumOff val="0"/>
            <a:alpha val="7000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 sz="2800" b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7DF886-A5DF-46D3-9845-D27B07D280AB}">
      <dgm:prSet phldrT="[텍스트]" custT="1"/>
      <dgm:spPr>
        <a:xfrm>
          <a:off x="447169" y="974268"/>
          <a:ext cx="5988185" cy="85545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gm:spPr>
      <dgm:t>
        <a:bodyPr lIns="216000" tIns="72000" rIns="72000" bIns="72000"/>
        <a:lstStyle/>
        <a:p>
          <a:r>
            <a:rPr lang="en-US" sz="2400" b="1" spc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1999: </a:t>
          </a:r>
          <a:r>
            <a:rPr lang="en-US" sz="2400" b="1" spc="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Initial review for introduction</a:t>
          </a:r>
          <a:endParaRPr lang="en-GB" sz="2400" b="1" spc="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859A1F1-8C09-46B5-81EF-EF1C43E8C2DD}" type="parTrans" cxnId="{CDC33D05-F10C-450D-8B74-42F3CA2FFC21}">
      <dgm:prSet/>
      <dgm:spPr/>
      <dgm:t>
        <a:bodyPr/>
        <a:lstStyle/>
        <a:p>
          <a:endParaRPr lang="en-GB" sz="2000" b="1"/>
        </a:p>
      </dgm:t>
    </dgm:pt>
    <dgm:pt modelId="{101FCAAF-D6AE-4CE9-99F2-E8935ADA496E}" type="sibTrans" cxnId="{CDC33D05-F10C-450D-8B74-42F3CA2FFC21}">
      <dgm:prSet custT="1"/>
      <dgm:spPr>
        <a:xfrm>
          <a:off x="5879309" y="1599225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rgbClr val="4F81BD">
            <a:tint val="40000"/>
            <a:hueOff val="0"/>
            <a:satOff val="0"/>
            <a:lumOff val="0"/>
            <a:alpha val="7000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 sz="2800" b="1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8282F49-B3EA-492A-8B77-2DA0B8F61F5E}" type="pres">
      <dgm:prSet presAssocID="{BD3C25F8-9BFA-4CD5-B604-D3DDA6941127}" presName="outerComposite" presStyleCnt="0">
        <dgm:presLayoutVars>
          <dgm:chMax val="5"/>
          <dgm:dir/>
          <dgm:resizeHandles val="exact"/>
        </dgm:presLayoutVars>
      </dgm:prSet>
      <dgm:spPr/>
    </dgm:pt>
    <dgm:pt modelId="{4241ED17-7AB5-445F-A5C6-8005BAD897CE}" type="pres">
      <dgm:prSet presAssocID="{BD3C25F8-9BFA-4CD5-B604-D3DDA6941127}" presName="dummyMaxCanvas" presStyleCnt="0">
        <dgm:presLayoutVars/>
      </dgm:prSet>
      <dgm:spPr/>
    </dgm:pt>
    <dgm:pt modelId="{9CAC4740-5C61-472E-A1B6-78C9E20341EC}" type="pres">
      <dgm:prSet presAssocID="{BD3C25F8-9BFA-4CD5-B604-D3DDA6941127}" presName="FiveNodes_1" presStyleLbl="node1" presStyleIdx="0" presStyleCnt="5" custScaleY="831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962E92-DA2E-4AA2-9464-550245F92A31}" type="pres">
      <dgm:prSet presAssocID="{BD3C25F8-9BFA-4CD5-B604-D3DDA6941127}" presName="FiveNodes_2" presStyleLbl="node1" presStyleIdx="1" presStyleCnt="5" custScaleY="831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7F1EB0-8F9E-4C25-B0DF-B4C77E725A0C}" type="pres">
      <dgm:prSet presAssocID="{BD3C25F8-9BFA-4CD5-B604-D3DDA6941127}" presName="FiveNodes_3" presStyleLbl="node1" presStyleIdx="2" presStyleCnt="5" custScaleY="831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266E08-40F2-4E04-907A-06AE4235BB0B}" type="pres">
      <dgm:prSet presAssocID="{BD3C25F8-9BFA-4CD5-B604-D3DDA6941127}" presName="FiveNodes_4" presStyleLbl="node1" presStyleIdx="3" presStyleCnt="5" custScaleY="831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A50C2D-5822-4EC4-A4F0-1916E13F196F}" type="pres">
      <dgm:prSet presAssocID="{BD3C25F8-9BFA-4CD5-B604-D3DDA6941127}" presName="FiveNodes_5" presStyleLbl="node1" presStyleIdx="4" presStyleCnt="5" custScaleY="831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4A89D8-9E9D-447C-A23A-2D12F0E86A62}" type="pres">
      <dgm:prSet presAssocID="{BD3C25F8-9BFA-4CD5-B604-D3DDA694112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69D90C-B8EB-48F6-B105-9FBDD8D6F014}" type="pres">
      <dgm:prSet presAssocID="{BD3C25F8-9BFA-4CD5-B604-D3DDA694112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47C1A1-35D8-4B1C-86CE-213E5335C0A6}" type="pres">
      <dgm:prSet presAssocID="{BD3C25F8-9BFA-4CD5-B604-D3DDA694112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DA89C6-D80B-426C-B102-223E9B88B7C5}" type="pres">
      <dgm:prSet presAssocID="{BD3C25F8-9BFA-4CD5-B604-D3DDA694112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291DE0-0EFB-4F9E-B98D-115209FDE716}" type="pres">
      <dgm:prSet presAssocID="{BD3C25F8-9BFA-4CD5-B604-D3DDA694112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1AB097-2906-44DE-B118-F27889F9B899}" type="pres">
      <dgm:prSet presAssocID="{BD3C25F8-9BFA-4CD5-B604-D3DDA694112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5A81F2-F926-4C64-BB23-D3029BBB1045}" type="pres">
      <dgm:prSet presAssocID="{BD3C25F8-9BFA-4CD5-B604-D3DDA694112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6BFFB3-F607-482F-91EB-D7E4F14C041C}" type="pres">
      <dgm:prSet presAssocID="{BD3C25F8-9BFA-4CD5-B604-D3DDA694112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71D2D6-64EB-4321-8B3E-B63060C47799}" type="pres">
      <dgm:prSet presAssocID="{BD3C25F8-9BFA-4CD5-B604-D3DDA694112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5C59699-7F5A-458E-AF11-295DEF3BB734}" type="presOf" srcId="{6EC8FC56-75FD-452C-87CE-31B0E12321A7}" destId="{9F6BFFB3-F607-482F-91EB-D7E4F14C041C}" srcOrd="1" destOrd="0" presId="urn:microsoft.com/office/officeart/2005/8/layout/vProcess5"/>
    <dgm:cxn modelId="{70D1E07E-1CCA-41E8-AD8C-37E6926A889D}" srcId="{BD3C25F8-9BFA-4CD5-B604-D3DDA6941127}" destId="{D5952E2A-E68F-4890-B574-74D47CCDAD94}" srcOrd="2" destOrd="0" parTransId="{7DF450B4-F389-4D95-B7CB-4D964A83748D}" sibTransId="{E43F2559-0FFD-45BA-8807-2867C4505AC3}"/>
    <dgm:cxn modelId="{AEE76D2E-8EA6-4EA8-8236-F284A4DCC7C4}" srcId="{BD3C25F8-9BFA-4CD5-B604-D3DDA6941127}" destId="{36C6050D-A758-427B-B2EE-A65C62720380}" srcOrd="0" destOrd="0" parTransId="{39642F3D-1150-41E3-8167-C7F0E2EE9E1E}" sibTransId="{233CF9AE-8DB4-43B9-BB91-8820FCD4941B}"/>
    <dgm:cxn modelId="{44E55B78-C29E-4270-8079-49CD52162A80}" srcId="{BD3C25F8-9BFA-4CD5-B604-D3DDA6941127}" destId="{6EC8FC56-75FD-452C-87CE-31B0E12321A7}" srcOrd="3" destOrd="0" parTransId="{F49832CA-7404-4020-9B03-B37116F2DB0E}" sibTransId="{DA72A60A-49F1-4610-8DD1-9679739CA45D}"/>
    <dgm:cxn modelId="{8CC8ABF1-290B-4A09-A092-E4F930A4A41E}" type="presOf" srcId="{DA72A60A-49F1-4610-8DD1-9679739CA45D}" destId="{E1DA89C6-D80B-426C-B102-223E9B88B7C5}" srcOrd="0" destOrd="0" presId="urn:microsoft.com/office/officeart/2005/8/layout/vProcess5"/>
    <dgm:cxn modelId="{CDC33D05-F10C-450D-8B74-42F3CA2FFC21}" srcId="{BD3C25F8-9BFA-4CD5-B604-D3DDA6941127}" destId="{C77DF886-A5DF-46D3-9845-D27B07D280AB}" srcOrd="1" destOrd="0" parTransId="{4859A1F1-8C09-46B5-81EF-EF1C43E8C2DD}" sibTransId="{101FCAAF-D6AE-4CE9-99F2-E8935ADA496E}"/>
    <dgm:cxn modelId="{F7DE3C3C-C827-4E51-883B-1F60982FE723}" type="presOf" srcId="{BD3C25F8-9BFA-4CD5-B604-D3DDA6941127}" destId="{48282F49-B3EA-492A-8B77-2DA0B8F61F5E}" srcOrd="0" destOrd="0" presId="urn:microsoft.com/office/officeart/2005/8/layout/vProcess5"/>
    <dgm:cxn modelId="{A7FA23D0-48C3-4876-BA8B-7A8746FEAC33}" type="presOf" srcId="{C77DF886-A5DF-46D3-9845-D27B07D280AB}" destId="{E11AB097-2906-44DE-B118-F27889F9B899}" srcOrd="1" destOrd="0" presId="urn:microsoft.com/office/officeart/2005/8/layout/vProcess5"/>
    <dgm:cxn modelId="{B30B60DE-0930-4E84-92CA-93023E4756F2}" type="presOf" srcId="{D5952E2A-E68F-4890-B574-74D47CCDAD94}" destId="{B45A81F2-F926-4C64-BB23-D3029BBB1045}" srcOrd="1" destOrd="0" presId="urn:microsoft.com/office/officeart/2005/8/layout/vProcess5"/>
    <dgm:cxn modelId="{758C68AE-80CE-4BA9-BE5E-1493A19764B8}" type="presOf" srcId="{6EC8FC56-75FD-452C-87CE-31B0E12321A7}" destId="{4F266E08-40F2-4E04-907A-06AE4235BB0B}" srcOrd="0" destOrd="0" presId="urn:microsoft.com/office/officeart/2005/8/layout/vProcess5"/>
    <dgm:cxn modelId="{BFAFD2EF-4E74-4813-900E-8615D4BA290C}" type="presOf" srcId="{4C7079EF-F084-4AAA-8FDA-AC706A4C23A6}" destId="{AF71D2D6-64EB-4321-8B3E-B63060C47799}" srcOrd="1" destOrd="0" presId="urn:microsoft.com/office/officeart/2005/8/layout/vProcess5"/>
    <dgm:cxn modelId="{E64E5EC0-33AE-49F4-A755-E76570D1329B}" type="presOf" srcId="{D5952E2A-E68F-4890-B574-74D47CCDAD94}" destId="{807F1EB0-8F9E-4C25-B0DF-B4C77E725A0C}" srcOrd="0" destOrd="0" presId="urn:microsoft.com/office/officeart/2005/8/layout/vProcess5"/>
    <dgm:cxn modelId="{2F70B941-EF38-4BA6-820B-B67B712B9C4D}" type="presOf" srcId="{C77DF886-A5DF-46D3-9845-D27B07D280AB}" destId="{B2962E92-DA2E-4AA2-9464-550245F92A31}" srcOrd="0" destOrd="0" presId="urn:microsoft.com/office/officeart/2005/8/layout/vProcess5"/>
    <dgm:cxn modelId="{92F9AC1A-3928-41CC-AA18-DFA90BC2BD5A}" type="presOf" srcId="{233CF9AE-8DB4-43B9-BB91-8820FCD4941B}" destId="{524A89D8-9E9D-447C-A23A-2D12F0E86A62}" srcOrd="0" destOrd="0" presId="urn:microsoft.com/office/officeart/2005/8/layout/vProcess5"/>
    <dgm:cxn modelId="{896C9C3B-3316-4944-9015-41644B08FAF2}" type="presOf" srcId="{36C6050D-A758-427B-B2EE-A65C62720380}" destId="{9CAC4740-5C61-472E-A1B6-78C9E20341EC}" srcOrd="0" destOrd="0" presId="urn:microsoft.com/office/officeart/2005/8/layout/vProcess5"/>
    <dgm:cxn modelId="{039A85B0-007C-45CF-95A2-8C46A53E2AA0}" type="presOf" srcId="{E43F2559-0FFD-45BA-8807-2867C4505AC3}" destId="{6847C1A1-35D8-4B1C-86CE-213E5335C0A6}" srcOrd="0" destOrd="0" presId="urn:microsoft.com/office/officeart/2005/8/layout/vProcess5"/>
    <dgm:cxn modelId="{6AE54840-9F5B-4F9C-A50A-95E4DCC97B6C}" srcId="{BD3C25F8-9BFA-4CD5-B604-D3DDA6941127}" destId="{4C7079EF-F084-4AAA-8FDA-AC706A4C23A6}" srcOrd="4" destOrd="0" parTransId="{AF6C6745-6321-4A7A-AA23-5EFA481132FD}" sibTransId="{D573063C-DD2D-4730-ABAF-85BFB9E03780}"/>
    <dgm:cxn modelId="{F44C4CC6-033D-473D-89FF-C661B85EB1A9}" type="presOf" srcId="{101FCAAF-D6AE-4CE9-99F2-E8935ADA496E}" destId="{4969D90C-B8EB-48F6-B105-9FBDD8D6F014}" srcOrd="0" destOrd="0" presId="urn:microsoft.com/office/officeart/2005/8/layout/vProcess5"/>
    <dgm:cxn modelId="{BF60108C-BF40-40B6-A01D-352C62B088D4}" type="presOf" srcId="{36C6050D-A758-427B-B2EE-A65C62720380}" destId="{D0291DE0-0EFB-4F9E-B98D-115209FDE716}" srcOrd="1" destOrd="0" presId="urn:microsoft.com/office/officeart/2005/8/layout/vProcess5"/>
    <dgm:cxn modelId="{97779653-A747-4361-B55C-D1150E6AA572}" type="presOf" srcId="{4C7079EF-F084-4AAA-8FDA-AC706A4C23A6}" destId="{54A50C2D-5822-4EC4-A4F0-1916E13F196F}" srcOrd="0" destOrd="0" presId="urn:microsoft.com/office/officeart/2005/8/layout/vProcess5"/>
    <dgm:cxn modelId="{5EE263C6-8717-4FEA-9FF4-055FB8B52CF7}" type="presParOf" srcId="{48282F49-B3EA-492A-8B77-2DA0B8F61F5E}" destId="{4241ED17-7AB5-445F-A5C6-8005BAD897CE}" srcOrd="0" destOrd="0" presId="urn:microsoft.com/office/officeart/2005/8/layout/vProcess5"/>
    <dgm:cxn modelId="{ED6BB7DA-72DC-41B6-B752-6E7F27E7E97A}" type="presParOf" srcId="{48282F49-B3EA-492A-8B77-2DA0B8F61F5E}" destId="{9CAC4740-5C61-472E-A1B6-78C9E20341EC}" srcOrd="1" destOrd="0" presId="urn:microsoft.com/office/officeart/2005/8/layout/vProcess5"/>
    <dgm:cxn modelId="{1C09B1C8-5821-435B-B7FA-93548015447E}" type="presParOf" srcId="{48282F49-B3EA-492A-8B77-2DA0B8F61F5E}" destId="{B2962E92-DA2E-4AA2-9464-550245F92A31}" srcOrd="2" destOrd="0" presId="urn:microsoft.com/office/officeart/2005/8/layout/vProcess5"/>
    <dgm:cxn modelId="{79947C5E-651C-42E3-8AC0-15DEF0427F5B}" type="presParOf" srcId="{48282F49-B3EA-492A-8B77-2DA0B8F61F5E}" destId="{807F1EB0-8F9E-4C25-B0DF-B4C77E725A0C}" srcOrd="3" destOrd="0" presId="urn:microsoft.com/office/officeart/2005/8/layout/vProcess5"/>
    <dgm:cxn modelId="{D690112C-899F-4B92-A8CD-EAB615DDEBBC}" type="presParOf" srcId="{48282F49-B3EA-492A-8B77-2DA0B8F61F5E}" destId="{4F266E08-40F2-4E04-907A-06AE4235BB0B}" srcOrd="4" destOrd="0" presId="urn:microsoft.com/office/officeart/2005/8/layout/vProcess5"/>
    <dgm:cxn modelId="{FCEA61D2-97A3-4E86-8876-AF2B76A0D1C4}" type="presParOf" srcId="{48282F49-B3EA-492A-8B77-2DA0B8F61F5E}" destId="{54A50C2D-5822-4EC4-A4F0-1916E13F196F}" srcOrd="5" destOrd="0" presId="urn:microsoft.com/office/officeart/2005/8/layout/vProcess5"/>
    <dgm:cxn modelId="{F931B2B7-DC65-4AE2-B1EB-5E908BD138FE}" type="presParOf" srcId="{48282F49-B3EA-492A-8B77-2DA0B8F61F5E}" destId="{524A89D8-9E9D-447C-A23A-2D12F0E86A62}" srcOrd="6" destOrd="0" presId="urn:microsoft.com/office/officeart/2005/8/layout/vProcess5"/>
    <dgm:cxn modelId="{63695731-AE3E-4F54-8F4B-E54C3215085A}" type="presParOf" srcId="{48282F49-B3EA-492A-8B77-2DA0B8F61F5E}" destId="{4969D90C-B8EB-48F6-B105-9FBDD8D6F014}" srcOrd="7" destOrd="0" presId="urn:microsoft.com/office/officeart/2005/8/layout/vProcess5"/>
    <dgm:cxn modelId="{1F3A55CD-78CD-4337-BC9A-E7D5C68A1AFF}" type="presParOf" srcId="{48282F49-B3EA-492A-8B77-2DA0B8F61F5E}" destId="{6847C1A1-35D8-4B1C-86CE-213E5335C0A6}" srcOrd="8" destOrd="0" presId="urn:microsoft.com/office/officeart/2005/8/layout/vProcess5"/>
    <dgm:cxn modelId="{EF7BC81E-F6D8-468A-B6AC-D00E5D6B38C8}" type="presParOf" srcId="{48282F49-B3EA-492A-8B77-2DA0B8F61F5E}" destId="{E1DA89C6-D80B-426C-B102-223E9B88B7C5}" srcOrd="9" destOrd="0" presId="urn:microsoft.com/office/officeart/2005/8/layout/vProcess5"/>
    <dgm:cxn modelId="{9542D1DE-9733-4172-8FBF-0AFAC745A00C}" type="presParOf" srcId="{48282F49-B3EA-492A-8B77-2DA0B8F61F5E}" destId="{D0291DE0-0EFB-4F9E-B98D-115209FDE716}" srcOrd="10" destOrd="0" presId="urn:microsoft.com/office/officeart/2005/8/layout/vProcess5"/>
    <dgm:cxn modelId="{7AC2C81C-076E-4318-AF3B-15B1B669693E}" type="presParOf" srcId="{48282F49-B3EA-492A-8B77-2DA0B8F61F5E}" destId="{E11AB097-2906-44DE-B118-F27889F9B899}" srcOrd="11" destOrd="0" presId="urn:microsoft.com/office/officeart/2005/8/layout/vProcess5"/>
    <dgm:cxn modelId="{4B5E6C22-58EA-4E7E-9720-2CC27007257D}" type="presParOf" srcId="{48282F49-B3EA-492A-8B77-2DA0B8F61F5E}" destId="{B45A81F2-F926-4C64-BB23-D3029BBB1045}" srcOrd="12" destOrd="0" presId="urn:microsoft.com/office/officeart/2005/8/layout/vProcess5"/>
    <dgm:cxn modelId="{00BCF11C-B06A-452A-80F9-0FA6A00D38D2}" type="presParOf" srcId="{48282F49-B3EA-492A-8B77-2DA0B8F61F5E}" destId="{9F6BFFB3-F607-482F-91EB-D7E4F14C041C}" srcOrd="13" destOrd="0" presId="urn:microsoft.com/office/officeart/2005/8/layout/vProcess5"/>
    <dgm:cxn modelId="{69ECB86F-5A73-403E-A6BD-B237D5FF2DE6}" type="presParOf" srcId="{48282F49-B3EA-492A-8B77-2DA0B8F61F5E}" destId="{AF71D2D6-64EB-4321-8B3E-B63060C4779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A39EAF-8AA5-400C-9258-D3342211B97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031278C0-DD19-445A-BD73-C51BBE9BDE57}">
      <dgm:prSet phldrT="[텍스트]" custT="1"/>
      <dgm:spPr>
        <a:xfrm>
          <a:off x="615431" y="1099393"/>
          <a:ext cx="1374944" cy="753540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Crisis responsiveness (40%)</a:t>
          </a:r>
          <a:endParaRPr lang="en-GB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3CDF4CB-9944-49DB-81E0-3346E99C96DD}" type="parTrans" cxnId="{BBF4DBFA-6B7D-4E66-9C10-1310E710814B}">
      <dgm:prSet/>
      <dgm:spPr>
        <a:xfrm>
          <a:off x="1302903" y="797977"/>
          <a:ext cx="1775597" cy="301416"/>
        </a:xfrm>
        <a:custGeom>
          <a:avLst/>
          <a:gdLst/>
          <a:ahLst/>
          <a:cxnLst/>
          <a:rect l="0" t="0" r="0" b="0"/>
          <a:pathLst>
            <a:path>
              <a:moveTo>
                <a:pt x="1775597" y="0"/>
              </a:moveTo>
              <a:lnTo>
                <a:pt x="1775597" y="150708"/>
              </a:lnTo>
              <a:lnTo>
                <a:pt x="0" y="150708"/>
              </a:lnTo>
              <a:lnTo>
                <a:pt x="0" y="301416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8B523F7C-E077-4B86-BF0C-73EF47B7AA2C}" type="sibTrans" cxnId="{BBF4DBFA-6B7D-4E66-9C10-1310E710814B}">
      <dgm:prSet/>
      <dgm:spPr/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7FB61146-2965-481C-A9D2-0C3DD46FE434}">
      <dgm:prSet phldrT="[텍스트]" custT="1"/>
      <dgm:spPr>
        <a:xfrm>
          <a:off x="3045" y="2154350"/>
          <a:ext cx="1130311" cy="753540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Capital adequacy</a:t>
          </a:r>
          <a:endParaRPr lang="en-GB" sz="1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13DBFCAA-2120-434E-B47B-0B3004EFE9F9}" type="parTrans" cxnId="{2E85F0D6-D62A-4D7B-9B56-A24406376F5F}">
      <dgm:prSet/>
      <dgm:spPr>
        <a:xfrm>
          <a:off x="568201" y="1852934"/>
          <a:ext cx="734702" cy="301416"/>
        </a:xfrm>
        <a:custGeom>
          <a:avLst/>
          <a:gdLst/>
          <a:ahLst/>
          <a:cxnLst/>
          <a:rect l="0" t="0" r="0" b="0"/>
          <a:pathLst>
            <a:path>
              <a:moveTo>
                <a:pt x="734702" y="0"/>
              </a:moveTo>
              <a:lnTo>
                <a:pt x="734702" y="150708"/>
              </a:lnTo>
              <a:lnTo>
                <a:pt x="0" y="150708"/>
              </a:lnTo>
              <a:lnTo>
                <a:pt x="0" y="301416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C80D58B1-9957-43D7-91FE-DE25604536E9}" type="sibTrans" cxnId="{2E85F0D6-D62A-4D7B-9B56-A24406376F5F}">
      <dgm:prSet/>
      <dgm:spPr/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05DC19FC-3AC3-48AF-889E-DC90BAE2432C}">
      <dgm:prSet phldrT="[텍스트]" custT="1"/>
      <dgm:spPr>
        <a:xfrm>
          <a:off x="1472450" y="2154350"/>
          <a:ext cx="1130311" cy="753540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Liquidity</a:t>
          </a:r>
          <a:endParaRPr lang="en-GB" sz="1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66E6C875-2994-458C-B087-00131E2147CC}" type="parTrans" cxnId="{AA826503-0ECB-4040-93EE-B772A3F153F3}">
      <dgm:prSet/>
      <dgm:spPr>
        <a:xfrm>
          <a:off x="1302903" y="1852934"/>
          <a:ext cx="734702" cy="301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08"/>
              </a:lnTo>
              <a:lnTo>
                <a:pt x="734702" y="150708"/>
              </a:lnTo>
              <a:lnTo>
                <a:pt x="734702" y="301416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5CABE546-811E-408E-A2E1-FAFE0ED35B55}" type="sibTrans" cxnId="{AA826503-0ECB-4040-93EE-B772A3F153F3}">
      <dgm:prSet/>
      <dgm:spPr/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87C5118E-0C61-4EF6-A1E8-06BE13A89D5A}">
      <dgm:prSet phldrT="[텍스트]" custT="1"/>
      <dgm:spPr>
        <a:xfrm>
          <a:off x="2941854" y="1099393"/>
          <a:ext cx="1130311" cy="753540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Asset management</a:t>
          </a:r>
        </a:p>
        <a:p>
          <a:pPr>
            <a:lnSpc>
              <a:spcPts val="1400"/>
            </a:lnSpc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(20%)</a:t>
          </a:r>
          <a:endParaRPr lang="en-GB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EE583C6-70BA-43BC-8C77-B5ADA9C323DB}" type="parTrans" cxnId="{B1086DED-0E43-4B5F-9E69-28B74182559A}">
      <dgm:prSet/>
      <dgm:spPr>
        <a:xfrm>
          <a:off x="3078500" y="797977"/>
          <a:ext cx="428509" cy="301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08"/>
              </a:lnTo>
              <a:lnTo>
                <a:pt x="428509" y="150708"/>
              </a:lnTo>
              <a:lnTo>
                <a:pt x="428509" y="301416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60E0A888-66D9-4C6A-969D-687D2024BA7B}" type="sibTrans" cxnId="{B1086DED-0E43-4B5F-9E69-28B74182559A}">
      <dgm:prSet/>
      <dgm:spPr/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514D2147-087A-4B9A-B153-E7E68CEA6F43}">
      <dgm:prSet phldrT="[텍스트]" custT="1"/>
      <dgm:spPr>
        <a:xfrm>
          <a:off x="2941854" y="2154350"/>
          <a:ext cx="1130311" cy="753540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Asset quality</a:t>
          </a:r>
          <a:endParaRPr lang="en-GB" sz="1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E2A81798-D639-469F-8ABF-261DD083CF66}" type="parTrans" cxnId="{AB7A08EE-B1AB-4815-9996-D8787575F4DB}">
      <dgm:prSet/>
      <dgm:spPr>
        <a:xfrm>
          <a:off x="3461290" y="1852934"/>
          <a:ext cx="91440" cy="301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416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2AA24D93-9360-4B95-B3D9-468C9E887D76}" type="sibTrans" cxnId="{AB7A08EE-B1AB-4815-9996-D8787575F4DB}">
      <dgm:prSet/>
      <dgm:spPr/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3C35F555-B7B3-4841-9E36-807D37C8EAD4}">
      <dgm:prSet phldrT="[텍스트]" custT="1"/>
      <dgm:spPr>
        <a:xfrm>
          <a:off x="4411259" y="1099393"/>
          <a:ext cx="1130311" cy="753540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Loss-absorbing capacity (20%)</a:t>
          </a:r>
          <a:endParaRPr lang="en-GB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313D4E2-7110-4B3E-9890-B0C0F48C2CB2}" type="parTrans" cxnId="{5D1B8DE9-EFD7-4F96-88C8-FEDCCD974CFA}">
      <dgm:prSet/>
      <dgm:spPr>
        <a:xfrm>
          <a:off x="3078500" y="797977"/>
          <a:ext cx="1897913" cy="301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08"/>
              </a:lnTo>
              <a:lnTo>
                <a:pt x="1897913" y="150708"/>
              </a:lnTo>
              <a:lnTo>
                <a:pt x="1897913" y="301416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34B8E211-8D48-4825-A0DE-62C9B10A53DC}" type="sibTrans" cxnId="{5D1B8DE9-EFD7-4F96-88C8-FEDCCD974CFA}">
      <dgm:prSet/>
      <dgm:spPr/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2CC0002C-94A9-49FA-9661-01D27AC87947}">
      <dgm:prSet phldrT="[텍스트]" custT="1"/>
      <dgm:spPr>
        <a:xfrm>
          <a:off x="4411259" y="2154350"/>
          <a:ext cx="1130311" cy="753540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Earnings</a:t>
          </a:r>
          <a:endParaRPr lang="en-GB" sz="1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1AD4B885-4901-45B1-ADB7-DE576377956D}" type="parTrans" cxnId="{B57FDE9D-1A84-49C2-BC7C-298CAE2F4153}">
      <dgm:prSet/>
      <dgm:spPr>
        <a:xfrm>
          <a:off x="4930694" y="1852934"/>
          <a:ext cx="91440" cy="301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416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B131ADB9-BCE0-4F95-A1AB-B998EFA2B0AA}" type="sibTrans" cxnId="{B57FDE9D-1A84-49C2-BC7C-298CAE2F4153}">
      <dgm:prSet/>
      <dgm:spPr/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97A300AD-BC98-4D22-83F5-273BC4701071}">
      <dgm:prSet phldrT="[텍스트]" custT="1"/>
      <dgm:spPr>
        <a:xfrm>
          <a:off x="2389502" y="44436"/>
          <a:ext cx="1377996" cy="753540"/>
        </a:xfrm>
        <a:prstGeom prst="roundRect">
          <a:avLst>
            <a:gd name="adj" fmla="val 10000"/>
          </a:avLst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Fundamental (80%)</a:t>
          </a:r>
          <a:endParaRPr lang="en-GB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FC24375-CAC9-4785-B795-D707005AD1AA}" type="parTrans" cxnId="{CA2C80E6-881B-44E9-80D0-DE548CCFDC91}">
      <dgm:prSet/>
      <dgm:spPr/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19E68A2A-15F5-4BCB-8063-545A59F6A2D2}" type="sibTrans" cxnId="{CA2C80E6-881B-44E9-80D0-DE548CCFDC91}">
      <dgm:prSet/>
      <dgm:spPr/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endParaRPr lang="en-GB" sz="1400" b="1"/>
        </a:p>
      </dgm:t>
    </dgm:pt>
    <dgm:pt modelId="{B1FC5484-2A9D-44E9-A93F-53E149541309}" type="pres">
      <dgm:prSet presAssocID="{92A39EAF-8AA5-400C-9258-D3342211B97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CDE0036-6623-433C-B2C0-7BDE71338D8E}" type="pres">
      <dgm:prSet presAssocID="{92A39EAF-8AA5-400C-9258-D3342211B976}" presName="hierFlow" presStyleCnt="0"/>
      <dgm:spPr/>
    </dgm:pt>
    <dgm:pt modelId="{DC7A8F9A-469E-4A49-9B04-4946B53376F4}" type="pres">
      <dgm:prSet presAssocID="{92A39EAF-8AA5-400C-9258-D3342211B97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51DA0C1-2254-4FC7-84DE-4828D8A8575B}" type="pres">
      <dgm:prSet presAssocID="{97A300AD-BC98-4D22-83F5-273BC4701071}" presName="Name14" presStyleCnt="0"/>
      <dgm:spPr/>
    </dgm:pt>
    <dgm:pt modelId="{7EE457F6-DBB6-466B-A4EB-8C5C44B0EE82}" type="pres">
      <dgm:prSet presAssocID="{97A300AD-BC98-4D22-83F5-273BC4701071}" presName="level1Shape" presStyleLbl="node0" presStyleIdx="0" presStyleCnt="1" custScaleX="12191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5960E4-AB3D-4501-A1E4-BBFBBB107D1A}" type="pres">
      <dgm:prSet presAssocID="{97A300AD-BC98-4D22-83F5-273BC4701071}" presName="hierChild2" presStyleCnt="0"/>
      <dgm:spPr/>
    </dgm:pt>
    <dgm:pt modelId="{E645BB1F-298E-415E-A143-5D39A8851622}" type="pres">
      <dgm:prSet presAssocID="{43CDF4CB-9944-49DB-81E0-3346E99C96DD}" presName="Name19" presStyleLbl="parChTrans1D2" presStyleIdx="0" presStyleCnt="3"/>
      <dgm:spPr/>
      <dgm:t>
        <a:bodyPr/>
        <a:lstStyle/>
        <a:p>
          <a:endParaRPr lang="en-GB"/>
        </a:p>
      </dgm:t>
    </dgm:pt>
    <dgm:pt modelId="{ED9A5262-F1AF-4E91-8D03-D556F7585486}" type="pres">
      <dgm:prSet presAssocID="{031278C0-DD19-445A-BD73-C51BBE9BDE57}" presName="Name21" presStyleCnt="0"/>
      <dgm:spPr/>
    </dgm:pt>
    <dgm:pt modelId="{59C5C6A7-44B0-40F0-9307-F760DE811623}" type="pres">
      <dgm:prSet presAssocID="{031278C0-DD19-445A-BD73-C51BBE9BDE57}" presName="level2Shape" presStyleLbl="node2" presStyleIdx="0" presStyleCnt="3" custScaleX="121643"/>
      <dgm:spPr/>
      <dgm:t>
        <a:bodyPr/>
        <a:lstStyle/>
        <a:p>
          <a:endParaRPr lang="en-GB"/>
        </a:p>
      </dgm:t>
    </dgm:pt>
    <dgm:pt modelId="{D086D3A3-0FAF-422D-BEAA-3BBEB69E0665}" type="pres">
      <dgm:prSet presAssocID="{031278C0-DD19-445A-BD73-C51BBE9BDE57}" presName="hierChild3" presStyleCnt="0"/>
      <dgm:spPr/>
    </dgm:pt>
    <dgm:pt modelId="{67B9B696-E83E-4DDC-8A2C-D23D840706E0}" type="pres">
      <dgm:prSet presAssocID="{13DBFCAA-2120-434E-B47B-0B3004EFE9F9}" presName="Name19" presStyleLbl="parChTrans1D3" presStyleIdx="0" presStyleCnt="4"/>
      <dgm:spPr/>
      <dgm:t>
        <a:bodyPr/>
        <a:lstStyle/>
        <a:p>
          <a:endParaRPr lang="en-GB"/>
        </a:p>
      </dgm:t>
    </dgm:pt>
    <dgm:pt modelId="{E8657E2A-69E4-47A5-842D-96C49621EE0B}" type="pres">
      <dgm:prSet presAssocID="{7FB61146-2965-481C-A9D2-0C3DD46FE434}" presName="Name21" presStyleCnt="0"/>
      <dgm:spPr/>
    </dgm:pt>
    <dgm:pt modelId="{FE4B5D88-745C-4378-BF71-195E27B08C2D}" type="pres">
      <dgm:prSet presAssocID="{7FB61146-2965-481C-A9D2-0C3DD46FE434}" presName="level2Shape" presStyleLbl="node3" presStyleIdx="0" presStyleCnt="4"/>
      <dgm:spPr/>
      <dgm:t>
        <a:bodyPr/>
        <a:lstStyle/>
        <a:p>
          <a:endParaRPr lang="en-GB"/>
        </a:p>
      </dgm:t>
    </dgm:pt>
    <dgm:pt modelId="{10AC4806-79C4-4291-BD0A-C6C1A0E5FBBC}" type="pres">
      <dgm:prSet presAssocID="{7FB61146-2965-481C-A9D2-0C3DD46FE434}" presName="hierChild3" presStyleCnt="0"/>
      <dgm:spPr/>
    </dgm:pt>
    <dgm:pt modelId="{F086E45C-8AB7-4F71-8A1F-E546E601C3BE}" type="pres">
      <dgm:prSet presAssocID="{66E6C875-2994-458C-B087-00131E2147CC}" presName="Name19" presStyleLbl="parChTrans1D3" presStyleIdx="1" presStyleCnt="4"/>
      <dgm:spPr/>
      <dgm:t>
        <a:bodyPr/>
        <a:lstStyle/>
        <a:p>
          <a:endParaRPr lang="en-GB"/>
        </a:p>
      </dgm:t>
    </dgm:pt>
    <dgm:pt modelId="{EFC90E36-8183-47D4-9495-A34765074CBA}" type="pres">
      <dgm:prSet presAssocID="{05DC19FC-3AC3-48AF-889E-DC90BAE2432C}" presName="Name21" presStyleCnt="0"/>
      <dgm:spPr/>
    </dgm:pt>
    <dgm:pt modelId="{163AC674-55AD-4EDD-AD62-B03A916311C0}" type="pres">
      <dgm:prSet presAssocID="{05DC19FC-3AC3-48AF-889E-DC90BAE2432C}" presName="level2Shape" presStyleLbl="node3" presStyleIdx="1" presStyleCnt="4"/>
      <dgm:spPr/>
      <dgm:t>
        <a:bodyPr/>
        <a:lstStyle/>
        <a:p>
          <a:endParaRPr lang="en-GB"/>
        </a:p>
      </dgm:t>
    </dgm:pt>
    <dgm:pt modelId="{3700BDAE-8983-47D6-8026-F76903A7D388}" type="pres">
      <dgm:prSet presAssocID="{05DC19FC-3AC3-48AF-889E-DC90BAE2432C}" presName="hierChild3" presStyleCnt="0"/>
      <dgm:spPr/>
    </dgm:pt>
    <dgm:pt modelId="{5CD0C837-AB6D-4E3B-BDC5-DBFA9A3D12FA}" type="pres">
      <dgm:prSet presAssocID="{1EE583C6-70BA-43BC-8C77-B5ADA9C323DB}" presName="Name19" presStyleLbl="parChTrans1D2" presStyleIdx="1" presStyleCnt="3"/>
      <dgm:spPr/>
      <dgm:t>
        <a:bodyPr/>
        <a:lstStyle/>
        <a:p>
          <a:endParaRPr lang="en-GB"/>
        </a:p>
      </dgm:t>
    </dgm:pt>
    <dgm:pt modelId="{2764589A-6FD6-4ABC-BC4B-5BDB66E0A506}" type="pres">
      <dgm:prSet presAssocID="{87C5118E-0C61-4EF6-A1E8-06BE13A89D5A}" presName="Name21" presStyleCnt="0"/>
      <dgm:spPr/>
    </dgm:pt>
    <dgm:pt modelId="{CAB9512F-1BEB-4CEC-839A-D1EC26D567ED}" type="pres">
      <dgm:prSet presAssocID="{87C5118E-0C61-4EF6-A1E8-06BE13A89D5A}" presName="level2Shape" presStyleLbl="node2" presStyleIdx="1" presStyleCnt="3" custScaleX="119378"/>
      <dgm:spPr/>
      <dgm:t>
        <a:bodyPr/>
        <a:lstStyle/>
        <a:p>
          <a:endParaRPr lang="en-GB"/>
        </a:p>
      </dgm:t>
    </dgm:pt>
    <dgm:pt modelId="{D041C370-2099-4DF6-880D-3672D669E30A}" type="pres">
      <dgm:prSet presAssocID="{87C5118E-0C61-4EF6-A1E8-06BE13A89D5A}" presName="hierChild3" presStyleCnt="0"/>
      <dgm:spPr/>
    </dgm:pt>
    <dgm:pt modelId="{027080E3-A2E1-4675-B58D-177992142AC3}" type="pres">
      <dgm:prSet presAssocID="{E2A81798-D639-469F-8ABF-261DD083CF66}" presName="Name19" presStyleLbl="parChTrans1D3" presStyleIdx="2" presStyleCnt="4"/>
      <dgm:spPr/>
      <dgm:t>
        <a:bodyPr/>
        <a:lstStyle/>
        <a:p>
          <a:endParaRPr lang="en-GB"/>
        </a:p>
      </dgm:t>
    </dgm:pt>
    <dgm:pt modelId="{A0A3D4D5-A3F0-4304-802B-50322D794FD4}" type="pres">
      <dgm:prSet presAssocID="{514D2147-087A-4B9A-B153-E7E68CEA6F43}" presName="Name21" presStyleCnt="0"/>
      <dgm:spPr/>
    </dgm:pt>
    <dgm:pt modelId="{A9EB7F9C-9BEC-47B4-8FB4-A5C50CCB4AC3}" type="pres">
      <dgm:prSet presAssocID="{514D2147-087A-4B9A-B153-E7E68CEA6F43}" presName="level2Shape" presStyleLbl="node3" presStyleIdx="2" presStyleCnt="4"/>
      <dgm:spPr/>
      <dgm:t>
        <a:bodyPr/>
        <a:lstStyle/>
        <a:p>
          <a:endParaRPr lang="en-GB"/>
        </a:p>
      </dgm:t>
    </dgm:pt>
    <dgm:pt modelId="{90B2DF47-3E07-40F0-BAF3-BB55FDABFB95}" type="pres">
      <dgm:prSet presAssocID="{514D2147-087A-4B9A-B153-E7E68CEA6F43}" presName="hierChild3" presStyleCnt="0"/>
      <dgm:spPr/>
    </dgm:pt>
    <dgm:pt modelId="{6C84FB28-8C6C-4CD3-9366-0E172218B36D}" type="pres">
      <dgm:prSet presAssocID="{0313D4E2-7110-4B3E-9890-B0C0F48C2CB2}" presName="Name19" presStyleLbl="parChTrans1D2" presStyleIdx="2" presStyleCnt="3"/>
      <dgm:spPr/>
      <dgm:t>
        <a:bodyPr/>
        <a:lstStyle/>
        <a:p>
          <a:endParaRPr lang="en-GB"/>
        </a:p>
      </dgm:t>
    </dgm:pt>
    <dgm:pt modelId="{A2EE1391-8CE2-4545-83FE-C981EE5C5329}" type="pres">
      <dgm:prSet presAssocID="{3C35F555-B7B3-4841-9E36-807D37C8EAD4}" presName="Name21" presStyleCnt="0"/>
      <dgm:spPr/>
    </dgm:pt>
    <dgm:pt modelId="{42B993AE-AFFC-4B83-A89C-80CA41819CBA}" type="pres">
      <dgm:prSet presAssocID="{3C35F555-B7B3-4841-9E36-807D37C8EAD4}" presName="level2Shape" presStyleLbl="node2" presStyleIdx="2" presStyleCnt="3"/>
      <dgm:spPr/>
      <dgm:t>
        <a:bodyPr/>
        <a:lstStyle/>
        <a:p>
          <a:endParaRPr lang="en-GB"/>
        </a:p>
      </dgm:t>
    </dgm:pt>
    <dgm:pt modelId="{79AF1CEA-906A-48D2-82E9-5D3845BCB4DA}" type="pres">
      <dgm:prSet presAssocID="{3C35F555-B7B3-4841-9E36-807D37C8EAD4}" presName="hierChild3" presStyleCnt="0"/>
      <dgm:spPr/>
    </dgm:pt>
    <dgm:pt modelId="{9369AD9D-7BFB-4153-8D95-093D541CC314}" type="pres">
      <dgm:prSet presAssocID="{1AD4B885-4901-45B1-ADB7-DE576377956D}" presName="Name19" presStyleLbl="parChTrans1D3" presStyleIdx="3" presStyleCnt="4"/>
      <dgm:spPr/>
      <dgm:t>
        <a:bodyPr/>
        <a:lstStyle/>
        <a:p>
          <a:endParaRPr lang="en-GB"/>
        </a:p>
      </dgm:t>
    </dgm:pt>
    <dgm:pt modelId="{AA936296-7F92-49B9-AF1D-E19C3AE152C0}" type="pres">
      <dgm:prSet presAssocID="{2CC0002C-94A9-49FA-9661-01D27AC87947}" presName="Name21" presStyleCnt="0"/>
      <dgm:spPr/>
    </dgm:pt>
    <dgm:pt modelId="{095F9DF1-76C3-4CAA-8218-E4CCB207BBAB}" type="pres">
      <dgm:prSet presAssocID="{2CC0002C-94A9-49FA-9661-01D27AC87947}" presName="level2Shape" presStyleLbl="node3" presStyleIdx="3" presStyleCnt="4"/>
      <dgm:spPr/>
      <dgm:t>
        <a:bodyPr/>
        <a:lstStyle/>
        <a:p>
          <a:endParaRPr lang="en-GB"/>
        </a:p>
      </dgm:t>
    </dgm:pt>
    <dgm:pt modelId="{B2280C7D-BF05-486E-8746-96ECF31AA89B}" type="pres">
      <dgm:prSet presAssocID="{2CC0002C-94A9-49FA-9661-01D27AC87947}" presName="hierChild3" presStyleCnt="0"/>
      <dgm:spPr/>
    </dgm:pt>
    <dgm:pt modelId="{5AAE8DC4-11B5-4E88-92A0-A7020A7659FF}" type="pres">
      <dgm:prSet presAssocID="{92A39EAF-8AA5-400C-9258-D3342211B976}" presName="bgShapesFlow" presStyleCnt="0"/>
      <dgm:spPr/>
    </dgm:pt>
  </dgm:ptLst>
  <dgm:cxnLst>
    <dgm:cxn modelId="{AB7A08EE-B1AB-4815-9996-D8787575F4DB}" srcId="{87C5118E-0C61-4EF6-A1E8-06BE13A89D5A}" destId="{514D2147-087A-4B9A-B153-E7E68CEA6F43}" srcOrd="0" destOrd="0" parTransId="{E2A81798-D639-469F-8ABF-261DD083CF66}" sibTransId="{2AA24D93-9360-4B95-B3D9-468C9E887D76}"/>
    <dgm:cxn modelId="{7DA117E9-83A6-44D9-AD35-0122DDB9A6D9}" type="presOf" srcId="{1EE583C6-70BA-43BC-8C77-B5ADA9C323DB}" destId="{5CD0C837-AB6D-4E3B-BDC5-DBFA9A3D12FA}" srcOrd="0" destOrd="0" presId="urn:microsoft.com/office/officeart/2005/8/layout/hierarchy6"/>
    <dgm:cxn modelId="{E7FF668A-B04A-43EE-AA2B-E0DB5A55A61D}" type="presOf" srcId="{43CDF4CB-9944-49DB-81E0-3346E99C96DD}" destId="{E645BB1F-298E-415E-A143-5D39A8851622}" srcOrd="0" destOrd="0" presId="urn:microsoft.com/office/officeart/2005/8/layout/hierarchy6"/>
    <dgm:cxn modelId="{F3287360-1242-4817-9830-24FA6B9874DD}" type="presOf" srcId="{97A300AD-BC98-4D22-83F5-273BC4701071}" destId="{7EE457F6-DBB6-466B-A4EB-8C5C44B0EE82}" srcOrd="0" destOrd="0" presId="urn:microsoft.com/office/officeart/2005/8/layout/hierarchy6"/>
    <dgm:cxn modelId="{BBF4DBFA-6B7D-4E66-9C10-1310E710814B}" srcId="{97A300AD-BC98-4D22-83F5-273BC4701071}" destId="{031278C0-DD19-445A-BD73-C51BBE9BDE57}" srcOrd="0" destOrd="0" parTransId="{43CDF4CB-9944-49DB-81E0-3346E99C96DD}" sibTransId="{8B523F7C-E077-4B86-BF0C-73EF47B7AA2C}"/>
    <dgm:cxn modelId="{8B7FCD99-EA9E-4D21-9738-E98D0BB74A58}" type="presOf" srcId="{3C35F555-B7B3-4841-9E36-807D37C8EAD4}" destId="{42B993AE-AFFC-4B83-A89C-80CA41819CBA}" srcOrd="0" destOrd="0" presId="urn:microsoft.com/office/officeart/2005/8/layout/hierarchy6"/>
    <dgm:cxn modelId="{B1086DED-0E43-4B5F-9E69-28B74182559A}" srcId="{97A300AD-BC98-4D22-83F5-273BC4701071}" destId="{87C5118E-0C61-4EF6-A1E8-06BE13A89D5A}" srcOrd="1" destOrd="0" parTransId="{1EE583C6-70BA-43BC-8C77-B5ADA9C323DB}" sibTransId="{60E0A888-66D9-4C6A-969D-687D2024BA7B}"/>
    <dgm:cxn modelId="{89E6E1AB-F1E1-40A6-909A-EC774B88603E}" type="presOf" srcId="{92A39EAF-8AA5-400C-9258-D3342211B976}" destId="{B1FC5484-2A9D-44E9-A93F-53E149541309}" srcOrd="0" destOrd="0" presId="urn:microsoft.com/office/officeart/2005/8/layout/hierarchy6"/>
    <dgm:cxn modelId="{E9D6E7DE-FB54-45C3-BC9A-24CC96CDA970}" type="presOf" srcId="{7FB61146-2965-481C-A9D2-0C3DD46FE434}" destId="{FE4B5D88-745C-4378-BF71-195E27B08C2D}" srcOrd="0" destOrd="0" presId="urn:microsoft.com/office/officeart/2005/8/layout/hierarchy6"/>
    <dgm:cxn modelId="{928AC858-F51D-4F6B-BF56-F9C9BC2CA274}" type="presOf" srcId="{05DC19FC-3AC3-48AF-889E-DC90BAE2432C}" destId="{163AC674-55AD-4EDD-AD62-B03A916311C0}" srcOrd="0" destOrd="0" presId="urn:microsoft.com/office/officeart/2005/8/layout/hierarchy6"/>
    <dgm:cxn modelId="{2E85F0D6-D62A-4D7B-9B56-A24406376F5F}" srcId="{031278C0-DD19-445A-BD73-C51BBE9BDE57}" destId="{7FB61146-2965-481C-A9D2-0C3DD46FE434}" srcOrd="0" destOrd="0" parTransId="{13DBFCAA-2120-434E-B47B-0B3004EFE9F9}" sibTransId="{C80D58B1-9957-43D7-91FE-DE25604536E9}"/>
    <dgm:cxn modelId="{AA826503-0ECB-4040-93EE-B772A3F153F3}" srcId="{031278C0-DD19-445A-BD73-C51BBE9BDE57}" destId="{05DC19FC-3AC3-48AF-889E-DC90BAE2432C}" srcOrd="1" destOrd="0" parTransId="{66E6C875-2994-458C-B087-00131E2147CC}" sibTransId="{5CABE546-811E-408E-A2E1-FAFE0ED35B55}"/>
    <dgm:cxn modelId="{CA2C80E6-881B-44E9-80D0-DE548CCFDC91}" srcId="{92A39EAF-8AA5-400C-9258-D3342211B976}" destId="{97A300AD-BC98-4D22-83F5-273BC4701071}" srcOrd="0" destOrd="0" parTransId="{DFC24375-CAC9-4785-B795-D707005AD1AA}" sibTransId="{19E68A2A-15F5-4BCB-8063-545A59F6A2D2}"/>
    <dgm:cxn modelId="{8EB8A3E0-9E6D-41A4-A3D2-FDC39DC55297}" type="presOf" srcId="{2CC0002C-94A9-49FA-9661-01D27AC87947}" destId="{095F9DF1-76C3-4CAA-8218-E4CCB207BBAB}" srcOrd="0" destOrd="0" presId="urn:microsoft.com/office/officeart/2005/8/layout/hierarchy6"/>
    <dgm:cxn modelId="{E53126B7-C461-404D-8288-0561BEFDBD0C}" type="presOf" srcId="{514D2147-087A-4B9A-B153-E7E68CEA6F43}" destId="{A9EB7F9C-9BEC-47B4-8FB4-A5C50CCB4AC3}" srcOrd="0" destOrd="0" presId="urn:microsoft.com/office/officeart/2005/8/layout/hierarchy6"/>
    <dgm:cxn modelId="{50EBB849-0DFF-4579-8CB9-C7240040A6BF}" type="presOf" srcId="{031278C0-DD19-445A-BD73-C51BBE9BDE57}" destId="{59C5C6A7-44B0-40F0-9307-F760DE811623}" srcOrd="0" destOrd="0" presId="urn:microsoft.com/office/officeart/2005/8/layout/hierarchy6"/>
    <dgm:cxn modelId="{7F94A274-B6EF-4DBD-AC8C-357796EDF24A}" type="presOf" srcId="{87C5118E-0C61-4EF6-A1E8-06BE13A89D5A}" destId="{CAB9512F-1BEB-4CEC-839A-D1EC26D567ED}" srcOrd="0" destOrd="0" presId="urn:microsoft.com/office/officeart/2005/8/layout/hierarchy6"/>
    <dgm:cxn modelId="{5D1B8DE9-EFD7-4F96-88C8-FEDCCD974CFA}" srcId="{97A300AD-BC98-4D22-83F5-273BC4701071}" destId="{3C35F555-B7B3-4841-9E36-807D37C8EAD4}" srcOrd="2" destOrd="0" parTransId="{0313D4E2-7110-4B3E-9890-B0C0F48C2CB2}" sibTransId="{34B8E211-8D48-4825-A0DE-62C9B10A53DC}"/>
    <dgm:cxn modelId="{58C3F67B-AF7C-4B28-9E09-F79D008DD792}" type="presOf" srcId="{66E6C875-2994-458C-B087-00131E2147CC}" destId="{F086E45C-8AB7-4F71-8A1F-E546E601C3BE}" srcOrd="0" destOrd="0" presId="urn:microsoft.com/office/officeart/2005/8/layout/hierarchy6"/>
    <dgm:cxn modelId="{4A02FC78-7C29-42B1-863A-DD61802D16CA}" type="presOf" srcId="{1AD4B885-4901-45B1-ADB7-DE576377956D}" destId="{9369AD9D-7BFB-4153-8D95-093D541CC314}" srcOrd="0" destOrd="0" presId="urn:microsoft.com/office/officeart/2005/8/layout/hierarchy6"/>
    <dgm:cxn modelId="{B57FDE9D-1A84-49C2-BC7C-298CAE2F4153}" srcId="{3C35F555-B7B3-4841-9E36-807D37C8EAD4}" destId="{2CC0002C-94A9-49FA-9661-01D27AC87947}" srcOrd="0" destOrd="0" parTransId="{1AD4B885-4901-45B1-ADB7-DE576377956D}" sibTransId="{B131ADB9-BCE0-4F95-A1AB-B998EFA2B0AA}"/>
    <dgm:cxn modelId="{D9B90A7E-62CE-49C3-85E0-35A71E6C4555}" type="presOf" srcId="{E2A81798-D639-469F-8ABF-261DD083CF66}" destId="{027080E3-A2E1-4675-B58D-177992142AC3}" srcOrd="0" destOrd="0" presId="urn:microsoft.com/office/officeart/2005/8/layout/hierarchy6"/>
    <dgm:cxn modelId="{239A2946-27DF-4A0E-9B20-4C0960634E22}" type="presOf" srcId="{13DBFCAA-2120-434E-B47B-0B3004EFE9F9}" destId="{67B9B696-E83E-4DDC-8A2C-D23D840706E0}" srcOrd="0" destOrd="0" presId="urn:microsoft.com/office/officeart/2005/8/layout/hierarchy6"/>
    <dgm:cxn modelId="{ED5ECBF6-C7A1-4314-8703-8C0D1A5849C1}" type="presOf" srcId="{0313D4E2-7110-4B3E-9890-B0C0F48C2CB2}" destId="{6C84FB28-8C6C-4CD3-9366-0E172218B36D}" srcOrd="0" destOrd="0" presId="urn:microsoft.com/office/officeart/2005/8/layout/hierarchy6"/>
    <dgm:cxn modelId="{75D653FF-E0D6-4231-B236-2572468F37DF}" type="presParOf" srcId="{B1FC5484-2A9D-44E9-A93F-53E149541309}" destId="{9CDE0036-6623-433C-B2C0-7BDE71338D8E}" srcOrd="0" destOrd="0" presId="urn:microsoft.com/office/officeart/2005/8/layout/hierarchy6"/>
    <dgm:cxn modelId="{0633548B-4353-4FA5-9304-58328B94C47D}" type="presParOf" srcId="{9CDE0036-6623-433C-B2C0-7BDE71338D8E}" destId="{DC7A8F9A-469E-4A49-9B04-4946B53376F4}" srcOrd="0" destOrd="0" presId="urn:microsoft.com/office/officeart/2005/8/layout/hierarchy6"/>
    <dgm:cxn modelId="{4651AD37-7C79-4090-9FE1-6D65711FAA4A}" type="presParOf" srcId="{DC7A8F9A-469E-4A49-9B04-4946B53376F4}" destId="{751DA0C1-2254-4FC7-84DE-4828D8A8575B}" srcOrd="0" destOrd="0" presId="urn:microsoft.com/office/officeart/2005/8/layout/hierarchy6"/>
    <dgm:cxn modelId="{00145FFC-A8F0-4AF7-9EBA-C636918FA7C9}" type="presParOf" srcId="{751DA0C1-2254-4FC7-84DE-4828D8A8575B}" destId="{7EE457F6-DBB6-466B-A4EB-8C5C44B0EE82}" srcOrd="0" destOrd="0" presId="urn:microsoft.com/office/officeart/2005/8/layout/hierarchy6"/>
    <dgm:cxn modelId="{2D0FC3BC-FA15-4924-BBAD-5E622EED03AD}" type="presParOf" srcId="{751DA0C1-2254-4FC7-84DE-4828D8A8575B}" destId="{C75960E4-AB3D-4501-A1E4-BBFBBB107D1A}" srcOrd="1" destOrd="0" presId="urn:microsoft.com/office/officeart/2005/8/layout/hierarchy6"/>
    <dgm:cxn modelId="{012F8C60-D5C0-43FE-9F03-AE813261DDF0}" type="presParOf" srcId="{C75960E4-AB3D-4501-A1E4-BBFBBB107D1A}" destId="{E645BB1F-298E-415E-A143-5D39A8851622}" srcOrd="0" destOrd="0" presId="urn:microsoft.com/office/officeart/2005/8/layout/hierarchy6"/>
    <dgm:cxn modelId="{D5A419DA-61E8-4039-A8F6-137CD41A3CB6}" type="presParOf" srcId="{C75960E4-AB3D-4501-A1E4-BBFBBB107D1A}" destId="{ED9A5262-F1AF-4E91-8D03-D556F7585486}" srcOrd="1" destOrd="0" presId="urn:microsoft.com/office/officeart/2005/8/layout/hierarchy6"/>
    <dgm:cxn modelId="{89303B55-964C-4BF3-8603-2EEACD166315}" type="presParOf" srcId="{ED9A5262-F1AF-4E91-8D03-D556F7585486}" destId="{59C5C6A7-44B0-40F0-9307-F760DE811623}" srcOrd="0" destOrd="0" presId="urn:microsoft.com/office/officeart/2005/8/layout/hierarchy6"/>
    <dgm:cxn modelId="{7EEE0EE4-40C4-47F0-8816-F291D8239B7E}" type="presParOf" srcId="{ED9A5262-F1AF-4E91-8D03-D556F7585486}" destId="{D086D3A3-0FAF-422D-BEAA-3BBEB69E0665}" srcOrd="1" destOrd="0" presId="urn:microsoft.com/office/officeart/2005/8/layout/hierarchy6"/>
    <dgm:cxn modelId="{2B390FA8-E333-4923-AFE6-C5E54FE5FDC0}" type="presParOf" srcId="{D086D3A3-0FAF-422D-BEAA-3BBEB69E0665}" destId="{67B9B696-E83E-4DDC-8A2C-D23D840706E0}" srcOrd="0" destOrd="0" presId="urn:microsoft.com/office/officeart/2005/8/layout/hierarchy6"/>
    <dgm:cxn modelId="{A062B2BF-4E1C-486B-82DA-1A69B2CF65DD}" type="presParOf" srcId="{D086D3A3-0FAF-422D-BEAA-3BBEB69E0665}" destId="{E8657E2A-69E4-47A5-842D-96C49621EE0B}" srcOrd="1" destOrd="0" presId="urn:microsoft.com/office/officeart/2005/8/layout/hierarchy6"/>
    <dgm:cxn modelId="{34BFA638-BB7F-483E-94A3-6EB394185733}" type="presParOf" srcId="{E8657E2A-69E4-47A5-842D-96C49621EE0B}" destId="{FE4B5D88-745C-4378-BF71-195E27B08C2D}" srcOrd="0" destOrd="0" presId="urn:microsoft.com/office/officeart/2005/8/layout/hierarchy6"/>
    <dgm:cxn modelId="{32345F7C-CE94-4175-BCFD-08817F6BA2D2}" type="presParOf" srcId="{E8657E2A-69E4-47A5-842D-96C49621EE0B}" destId="{10AC4806-79C4-4291-BD0A-C6C1A0E5FBBC}" srcOrd="1" destOrd="0" presId="urn:microsoft.com/office/officeart/2005/8/layout/hierarchy6"/>
    <dgm:cxn modelId="{F4744BE5-8F36-4A59-B591-6506DA92F122}" type="presParOf" srcId="{D086D3A3-0FAF-422D-BEAA-3BBEB69E0665}" destId="{F086E45C-8AB7-4F71-8A1F-E546E601C3BE}" srcOrd="2" destOrd="0" presId="urn:microsoft.com/office/officeart/2005/8/layout/hierarchy6"/>
    <dgm:cxn modelId="{7EBA9421-C4A0-474A-913E-85C7B65B5E12}" type="presParOf" srcId="{D086D3A3-0FAF-422D-BEAA-3BBEB69E0665}" destId="{EFC90E36-8183-47D4-9495-A34765074CBA}" srcOrd="3" destOrd="0" presId="urn:microsoft.com/office/officeart/2005/8/layout/hierarchy6"/>
    <dgm:cxn modelId="{DC1C91CD-839A-4884-B5DA-5537B8EACF9D}" type="presParOf" srcId="{EFC90E36-8183-47D4-9495-A34765074CBA}" destId="{163AC674-55AD-4EDD-AD62-B03A916311C0}" srcOrd="0" destOrd="0" presId="urn:microsoft.com/office/officeart/2005/8/layout/hierarchy6"/>
    <dgm:cxn modelId="{DC271123-E4F8-4CB5-809B-3E370F511431}" type="presParOf" srcId="{EFC90E36-8183-47D4-9495-A34765074CBA}" destId="{3700BDAE-8983-47D6-8026-F76903A7D388}" srcOrd="1" destOrd="0" presId="urn:microsoft.com/office/officeart/2005/8/layout/hierarchy6"/>
    <dgm:cxn modelId="{D4C05647-D730-4015-AA8C-083EE51DFCF6}" type="presParOf" srcId="{C75960E4-AB3D-4501-A1E4-BBFBBB107D1A}" destId="{5CD0C837-AB6D-4E3B-BDC5-DBFA9A3D12FA}" srcOrd="2" destOrd="0" presId="urn:microsoft.com/office/officeart/2005/8/layout/hierarchy6"/>
    <dgm:cxn modelId="{03645EB5-FFD1-41D9-A537-8D84B866A6F7}" type="presParOf" srcId="{C75960E4-AB3D-4501-A1E4-BBFBBB107D1A}" destId="{2764589A-6FD6-4ABC-BC4B-5BDB66E0A506}" srcOrd="3" destOrd="0" presId="urn:microsoft.com/office/officeart/2005/8/layout/hierarchy6"/>
    <dgm:cxn modelId="{553017C2-74CD-4BFF-901E-68755373D46D}" type="presParOf" srcId="{2764589A-6FD6-4ABC-BC4B-5BDB66E0A506}" destId="{CAB9512F-1BEB-4CEC-839A-D1EC26D567ED}" srcOrd="0" destOrd="0" presId="urn:microsoft.com/office/officeart/2005/8/layout/hierarchy6"/>
    <dgm:cxn modelId="{1F45CA37-5F3B-4F97-9400-3266EE414282}" type="presParOf" srcId="{2764589A-6FD6-4ABC-BC4B-5BDB66E0A506}" destId="{D041C370-2099-4DF6-880D-3672D669E30A}" srcOrd="1" destOrd="0" presId="urn:microsoft.com/office/officeart/2005/8/layout/hierarchy6"/>
    <dgm:cxn modelId="{2EE80E39-8939-4F5B-8CAC-9A0F03D4372E}" type="presParOf" srcId="{D041C370-2099-4DF6-880D-3672D669E30A}" destId="{027080E3-A2E1-4675-B58D-177992142AC3}" srcOrd="0" destOrd="0" presId="urn:microsoft.com/office/officeart/2005/8/layout/hierarchy6"/>
    <dgm:cxn modelId="{7A5BDF6B-910D-481A-8C71-5250BA7BE2E0}" type="presParOf" srcId="{D041C370-2099-4DF6-880D-3672D669E30A}" destId="{A0A3D4D5-A3F0-4304-802B-50322D794FD4}" srcOrd="1" destOrd="0" presId="urn:microsoft.com/office/officeart/2005/8/layout/hierarchy6"/>
    <dgm:cxn modelId="{1A116AD0-AB66-406A-ACE5-1497B1E2D6A1}" type="presParOf" srcId="{A0A3D4D5-A3F0-4304-802B-50322D794FD4}" destId="{A9EB7F9C-9BEC-47B4-8FB4-A5C50CCB4AC3}" srcOrd="0" destOrd="0" presId="urn:microsoft.com/office/officeart/2005/8/layout/hierarchy6"/>
    <dgm:cxn modelId="{D70D9D76-E324-4357-B104-C63CDE13B1EC}" type="presParOf" srcId="{A0A3D4D5-A3F0-4304-802B-50322D794FD4}" destId="{90B2DF47-3E07-40F0-BAF3-BB55FDABFB95}" srcOrd="1" destOrd="0" presId="urn:microsoft.com/office/officeart/2005/8/layout/hierarchy6"/>
    <dgm:cxn modelId="{77E50CF7-0059-4852-B53E-4C8A34E96DD4}" type="presParOf" srcId="{C75960E4-AB3D-4501-A1E4-BBFBBB107D1A}" destId="{6C84FB28-8C6C-4CD3-9366-0E172218B36D}" srcOrd="4" destOrd="0" presId="urn:microsoft.com/office/officeart/2005/8/layout/hierarchy6"/>
    <dgm:cxn modelId="{83F61625-4FA1-4B08-8668-00491600B80C}" type="presParOf" srcId="{C75960E4-AB3D-4501-A1E4-BBFBBB107D1A}" destId="{A2EE1391-8CE2-4545-83FE-C981EE5C5329}" srcOrd="5" destOrd="0" presId="urn:microsoft.com/office/officeart/2005/8/layout/hierarchy6"/>
    <dgm:cxn modelId="{A59189D4-F2F3-4EDB-BEA4-2E33C2184FE6}" type="presParOf" srcId="{A2EE1391-8CE2-4545-83FE-C981EE5C5329}" destId="{42B993AE-AFFC-4B83-A89C-80CA41819CBA}" srcOrd="0" destOrd="0" presId="urn:microsoft.com/office/officeart/2005/8/layout/hierarchy6"/>
    <dgm:cxn modelId="{2A814A71-2D0C-4DCB-95AA-3B67A3A0E828}" type="presParOf" srcId="{A2EE1391-8CE2-4545-83FE-C981EE5C5329}" destId="{79AF1CEA-906A-48D2-82E9-5D3845BCB4DA}" srcOrd="1" destOrd="0" presId="urn:microsoft.com/office/officeart/2005/8/layout/hierarchy6"/>
    <dgm:cxn modelId="{7702A7DB-33FD-4DD6-B54F-3D55873E9EA1}" type="presParOf" srcId="{79AF1CEA-906A-48D2-82E9-5D3845BCB4DA}" destId="{9369AD9D-7BFB-4153-8D95-093D541CC314}" srcOrd="0" destOrd="0" presId="urn:microsoft.com/office/officeart/2005/8/layout/hierarchy6"/>
    <dgm:cxn modelId="{116E7D64-968C-4813-B00D-89564354209F}" type="presParOf" srcId="{79AF1CEA-906A-48D2-82E9-5D3845BCB4DA}" destId="{AA936296-7F92-49B9-AF1D-E19C3AE152C0}" srcOrd="1" destOrd="0" presId="urn:microsoft.com/office/officeart/2005/8/layout/hierarchy6"/>
    <dgm:cxn modelId="{D639FC5E-8A71-49FC-8BD6-EA4D9B0B0364}" type="presParOf" srcId="{AA936296-7F92-49B9-AF1D-E19C3AE152C0}" destId="{095F9DF1-76C3-4CAA-8218-E4CCB207BBAB}" srcOrd="0" destOrd="0" presId="urn:microsoft.com/office/officeart/2005/8/layout/hierarchy6"/>
    <dgm:cxn modelId="{13EAD0C8-BA45-423B-A3E4-5288DE293F80}" type="presParOf" srcId="{AA936296-7F92-49B9-AF1D-E19C3AE152C0}" destId="{B2280C7D-BF05-486E-8746-96ECF31AA89B}" srcOrd="1" destOrd="0" presId="urn:microsoft.com/office/officeart/2005/8/layout/hierarchy6"/>
    <dgm:cxn modelId="{02216370-A091-42EA-9DAA-7FEA5A846FCC}" type="presParOf" srcId="{B1FC5484-2A9D-44E9-A93F-53E149541309}" destId="{5AAE8DC4-11B5-4E88-92A0-A7020A7659F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A39EAF-8AA5-400C-9258-D3342211B97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031278C0-DD19-445A-BD73-C51BBE9BDE57}">
      <dgm:prSet phldrT="[텍스트]" custT="1"/>
      <dgm:spPr>
        <a:xfrm>
          <a:off x="153717" y="1077653"/>
          <a:ext cx="1153968" cy="769312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Financial risk Management</a:t>
          </a:r>
        </a:p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(10%)</a:t>
          </a:r>
          <a:endParaRPr lang="en-GB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3CDF4CB-9944-49DB-81E0-3346E99C96DD}" type="parTrans" cxnId="{BBF4DBFA-6B7D-4E66-9C10-1310E710814B}">
      <dgm:prSet/>
      <dgm:spPr>
        <a:xfrm>
          <a:off x="730702" y="769928"/>
          <a:ext cx="750079" cy="307725"/>
        </a:xfrm>
        <a:custGeom>
          <a:avLst/>
          <a:gdLst/>
          <a:ahLst/>
          <a:cxnLst/>
          <a:rect l="0" t="0" r="0" b="0"/>
          <a:pathLst>
            <a:path>
              <a:moveTo>
                <a:pt x="750079" y="0"/>
              </a:moveTo>
              <a:lnTo>
                <a:pt x="750079" y="153862"/>
              </a:lnTo>
              <a:lnTo>
                <a:pt x="0" y="153862"/>
              </a:lnTo>
              <a:lnTo>
                <a:pt x="0" y="307725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8B523F7C-E077-4B86-BF0C-73EF47B7AA2C}" type="sibTrans" cxnId="{BBF4DBFA-6B7D-4E66-9C10-1310E710814B}">
      <dgm:prSet/>
      <dgm:spPr/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7FB61146-2965-481C-A9D2-0C3DD46FE434}">
      <dgm:prSet phldrT="[텍스트]" custT="1"/>
      <dgm:spPr>
        <a:xfrm>
          <a:off x="153717" y="2154691"/>
          <a:ext cx="1153968" cy="769312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Other quantitative factors</a:t>
          </a:r>
          <a:endParaRPr lang="en-GB" sz="1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13DBFCAA-2120-434E-B47B-0B3004EFE9F9}" type="parTrans" cxnId="{2E85F0D6-D62A-4D7B-9B56-A24406376F5F}">
      <dgm:prSet/>
      <dgm:spPr>
        <a:xfrm>
          <a:off x="684982" y="1846966"/>
          <a:ext cx="91440" cy="307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725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C80D58B1-9957-43D7-91FE-DE25604536E9}" type="sibTrans" cxnId="{2E85F0D6-D62A-4D7B-9B56-A24406376F5F}">
      <dgm:prSet/>
      <dgm:spPr/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87C5118E-0C61-4EF6-A1E8-06BE13A89D5A}">
      <dgm:prSet phldrT="[텍스트]" custT="1"/>
      <dgm:spPr>
        <a:xfrm>
          <a:off x="1653877" y="1077653"/>
          <a:ext cx="1153968" cy="769312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Other risk management</a:t>
          </a:r>
        </a:p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(10%)</a:t>
          </a:r>
          <a:endParaRPr lang="en-GB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EE583C6-70BA-43BC-8C77-B5ADA9C323DB}" type="parTrans" cxnId="{B1086DED-0E43-4B5F-9E69-28B74182559A}">
      <dgm:prSet/>
      <dgm:spPr>
        <a:xfrm>
          <a:off x="1480781" y="769928"/>
          <a:ext cx="750079" cy="307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862"/>
              </a:lnTo>
              <a:lnTo>
                <a:pt x="750079" y="153862"/>
              </a:lnTo>
              <a:lnTo>
                <a:pt x="750079" y="307725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60E0A888-66D9-4C6A-969D-687D2024BA7B}" type="sibTrans" cxnId="{B1086DED-0E43-4B5F-9E69-28B74182559A}">
      <dgm:prSet/>
      <dgm:spPr/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514D2147-087A-4B9A-B153-E7E68CEA6F43}">
      <dgm:prSet phldrT="[텍스트]" custT="1"/>
      <dgm:spPr>
        <a:xfrm>
          <a:off x="1653877" y="2154691"/>
          <a:ext cx="1153968" cy="769312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Compliance, regulatory penalties etc.</a:t>
          </a:r>
          <a:endParaRPr lang="en-GB" sz="1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E2A81798-D639-469F-8ABF-261DD083CF66}" type="parTrans" cxnId="{AB7A08EE-B1AB-4815-9996-D8787575F4DB}">
      <dgm:prSet/>
      <dgm:spPr>
        <a:xfrm>
          <a:off x="2185141" y="1846966"/>
          <a:ext cx="91440" cy="307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725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2AA24D93-9360-4B95-B3D9-468C9E887D76}" type="sibTrans" cxnId="{AB7A08EE-B1AB-4815-9996-D8787575F4DB}">
      <dgm:prSet/>
      <dgm:spPr/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97A300AD-BC98-4D22-83F5-273BC4701071}">
      <dgm:prSet phldrT="[텍스트]" custT="1"/>
      <dgm:spPr>
        <a:xfrm>
          <a:off x="829245" y="616"/>
          <a:ext cx="1303073" cy="769312"/>
        </a:xfrm>
        <a:prstGeom prst="roundRect">
          <a:avLst>
            <a:gd name="adj" fmla="val 10000"/>
          </a:avLst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r>
            <a:rPr lang="en-US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Supplementary (20%)</a:t>
          </a:r>
          <a:endParaRPr lang="en-GB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FC24375-CAC9-4785-B795-D707005AD1AA}" type="parTrans" cxnId="{CA2C80E6-881B-44E9-80D0-DE548CCFDC91}">
      <dgm:prSet/>
      <dgm:spPr/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19E68A2A-15F5-4BCB-8063-545A59F6A2D2}" type="sibTrans" cxnId="{CA2C80E6-881B-44E9-80D0-DE548CCFDC91}">
      <dgm:prSet/>
      <dgm:spPr/>
      <dgm:t>
        <a:bodyPr/>
        <a:lstStyle/>
        <a:p>
          <a:pPr>
            <a:lnSpc>
              <a:spcPts val="1400"/>
            </a:lnSpc>
            <a:spcBef>
              <a:spcPts val="0"/>
            </a:spcBef>
            <a:spcAft>
              <a:spcPts val="0"/>
            </a:spcAft>
          </a:pPr>
          <a:endParaRPr lang="en-GB" sz="1400" b="1"/>
        </a:p>
      </dgm:t>
    </dgm:pt>
    <dgm:pt modelId="{B1FC5484-2A9D-44E9-A93F-53E149541309}" type="pres">
      <dgm:prSet presAssocID="{92A39EAF-8AA5-400C-9258-D3342211B97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CDE0036-6623-433C-B2C0-7BDE71338D8E}" type="pres">
      <dgm:prSet presAssocID="{92A39EAF-8AA5-400C-9258-D3342211B976}" presName="hierFlow" presStyleCnt="0"/>
      <dgm:spPr/>
    </dgm:pt>
    <dgm:pt modelId="{DC7A8F9A-469E-4A49-9B04-4946B53376F4}" type="pres">
      <dgm:prSet presAssocID="{92A39EAF-8AA5-400C-9258-D3342211B97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51DA0C1-2254-4FC7-84DE-4828D8A8575B}" type="pres">
      <dgm:prSet presAssocID="{97A300AD-BC98-4D22-83F5-273BC4701071}" presName="Name14" presStyleCnt="0"/>
      <dgm:spPr/>
    </dgm:pt>
    <dgm:pt modelId="{7EE457F6-DBB6-466B-A4EB-8C5C44B0EE82}" type="pres">
      <dgm:prSet presAssocID="{97A300AD-BC98-4D22-83F5-273BC4701071}" presName="level1Shape" presStyleLbl="node0" presStyleIdx="0" presStyleCnt="1" custScaleX="1129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5960E4-AB3D-4501-A1E4-BBFBBB107D1A}" type="pres">
      <dgm:prSet presAssocID="{97A300AD-BC98-4D22-83F5-273BC4701071}" presName="hierChild2" presStyleCnt="0"/>
      <dgm:spPr/>
    </dgm:pt>
    <dgm:pt modelId="{E645BB1F-298E-415E-A143-5D39A8851622}" type="pres">
      <dgm:prSet presAssocID="{43CDF4CB-9944-49DB-81E0-3346E99C96DD}" presName="Name19" presStyleLbl="parChTrans1D2" presStyleIdx="0" presStyleCnt="2"/>
      <dgm:spPr/>
      <dgm:t>
        <a:bodyPr/>
        <a:lstStyle/>
        <a:p>
          <a:endParaRPr lang="en-GB"/>
        </a:p>
      </dgm:t>
    </dgm:pt>
    <dgm:pt modelId="{ED9A5262-F1AF-4E91-8D03-D556F7585486}" type="pres">
      <dgm:prSet presAssocID="{031278C0-DD19-445A-BD73-C51BBE9BDE57}" presName="Name21" presStyleCnt="0"/>
      <dgm:spPr/>
    </dgm:pt>
    <dgm:pt modelId="{59C5C6A7-44B0-40F0-9307-F760DE811623}" type="pres">
      <dgm:prSet presAssocID="{031278C0-DD19-445A-BD73-C51BBE9BDE57}" presName="level2Shape" presStyleLbl="node2" presStyleIdx="0" presStyleCnt="2" custLinFactNeighborY="-5011"/>
      <dgm:spPr/>
      <dgm:t>
        <a:bodyPr/>
        <a:lstStyle/>
        <a:p>
          <a:endParaRPr lang="en-GB"/>
        </a:p>
      </dgm:t>
    </dgm:pt>
    <dgm:pt modelId="{D086D3A3-0FAF-422D-BEAA-3BBEB69E0665}" type="pres">
      <dgm:prSet presAssocID="{031278C0-DD19-445A-BD73-C51BBE9BDE57}" presName="hierChild3" presStyleCnt="0"/>
      <dgm:spPr/>
    </dgm:pt>
    <dgm:pt modelId="{67B9B696-E83E-4DDC-8A2C-D23D840706E0}" type="pres">
      <dgm:prSet presAssocID="{13DBFCAA-2120-434E-B47B-0B3004EFE9F9}" presName="Name19" presStyleLbl="parChTrans1D3" presStyleIdx="0" presStyleCnt="2"/>
      <dgm:spPr/>
      <dgm:t>
        <a:bodyPr/>
        <a:lstStyle/>
        <a:p>
          <a:endParaRPr lang="en-GB"/>
        </a:p>
      </dgm:t>
    </dgm:pt>
    <dgm:pt modelId="{E8657E2A-69E4-47A5-842D-96C49621EE0B}" type="pres">
      <dgm:prSet presAssocID="{7FB61146-2965-481C-A9D2-0C3DD46FE434}" presName="Name21" presStyleCnt="0"/>
      <dgm:spPr/>
    </dgm:pt>
    <dgm:pt modelId="{FE4B5D88-745C-4378-BF71-195E27B08C2D}" type="pres">
      <dgm:prSet presAssocID="{7FB61146-2965-481C-A9D2-0C3DD46FE434}" presName="level2Shape" presStyleLbl="node3" presStyleIdx="0" presStyleCnt="2" custLinFactNeighborY="-10348"/>
      <dgm:spPr/>
      <dgm:t>
        <a:bodyPr/>
        <a:lstStyle/>
        <a:p>
          <a:endParaRPr lang="en-GB"/>
        </a:p>
      </dgm:t>
    </dgm:pt>
    <dgm:pt modelId="{10AC4806-79C4-4291-BD0A-C6C1A0E5FBBC}" type="pres">
      <dgm:prSet presAssocID="{7FB61146-2965-481C-A9D2-0C3DD46FE434}" presName="hierChild3" presStyleCnt="0"/>
      <dgm:spPr/>
    </dgm:pt>
    <dgm:pt modelId="{5CD0C837-AB6D-4E3B-BDC5-DBFA9A3D12FA}" type="pres">
      <dgm:prSet presAssocID="{1EE583C6-70BA-43BC-8C77-B5ADA9C323DB}" presName="Name19" presStyleLbl="parChTrans1D2" presStyleIdx="1" presStyleCnt="2"/>
      <dgm:spPr/>
      <dgm:t>
        <a:bodyPr/>
        <a:lstStyle/>
        <a:p>
          <a:endParaRPr lang="en-GB"/>
        </a:p>
      </dgm:t>
    </dgm:pt>
    <dgm:pt modelId="{2764589A-6FD6-4ABC-BC4B-5BDB66E0A506}" type="pres">
      <dgm:prSet presAssocID="{87C5118E-0C61-4EF6-A1E8-06BE13A89D5A}" presName="Name21" presStyleCnt="0"/>
      <dgm:spPr/>
    </dgm:pt>
    <dgm:pt modelId="{CAB9512F-1BEB-4CEC-839A-D1EC26D567ED}" type="pres">
      <dgm:prSet presAssocID="{87C5118E-0C61-4EF6-A1E8-06BE13A89D5A}" presName="level2Shape" presStyleLbl="node2" presStyleIdx="1" presStyleCnt="2" custLinFactNeighborY="-5011"/>
      <dgm:spPr/>
      <dgm:t>
        <a:bodyPr/>
        <a:lstStyle/>
        <a:p>
          <a:endParaRPr lang="en-GB"/>
        </a:p>
      </dgm:t>
    </dgm:pt>
    <dgm:pt modelId="{D041C370-2099-4DF6-880D-3672D669E30A}" type="pres">
      <dgm:prSet presAssocID="{87C5118E-0C61-4EF6-A1E8-06BE13A89D5A}" presName="hierChild3" presStyleCnt="0"/>
      <dgm:spPr/>
    </dgm:pt>
    <dgm:pt modelId="{027080E3-A2E1-4675-B58D-177992142AC3}" type="pres">
      <dgm:prSet presAssocID="{E2A81798-D639-469F-8ABF-261DD083CF66}" presName="Name19" presStyleLbl="parChTrans1D3" presStyleIdx="1" presStyleCnt="2"/>
      <dgm:spPr/>
      <dgm:t>
        <a:bodyPr/>
        <a:lstStyle/>
        <a:p>
          <a:endParaRPr lang="en-GB"/>
        </a:p>
      </dgm:t>
    </dgm:pt>
    <dgm:pt modelId="{A0A3D4D5-A3F0-4304-802B-50322D794FD4}" type="pres">
      <dgm:prSet presAssocID="{514D2147-087A-4B9A-B153-E7E68CEA6F43}" presName="Name21" presStyleCnt="0"/>
      <dgm:spPr/>
    </dgm:pt>
    <dgm:pt modelId="{A9EB7F9C-9BEC-47B4-8FB4-A5C50CCB4AC3}" type="pres">
      <dgm:prSet presAssocID="{514D2147-087A-4B9A-B153-E7E68CEA6F43}" presName="level2Shape" presStyleLbl="node3" presStyleIdx="1" presStyleCnt="2" custLinFactNeighborY="-10348"/>
      <dgm:spPr/>
      <dgm:t>
        <a:bodyPr/>
        <a:lstStyle/>
        <a:p>
          <a:endParaRPr lang="en-GB"/>
        </a:p>
      </dgm:t>
    </dgm:pt>
    <dgm:pt modelId="{90B2DF47-3E07-40F0-BAF3-BB55FDABFB95}" type="pres">
      <dgm:prSet presAssocID="{514D2147-087A-4B9A-B153-E7E68CEA6F43}" presName="hierChild3" presStyleCnt="0"/>
      <dgm:spPr/>
    </dgm:pt>
    <dgm:pt modelId="{5AAE8DC4-11B5-4E88-92A0-A7020A7659FF}" type="pres">
      <dgm:prSet presAssocID="{92A39EAF-8AA5-400C-9258-D3342211B976}" presName="bgShapesFlow" presStyleCnt="0"/>
      <dgm:spPr/>
    </dgm:pt>
  </dgm:ptLst>
  <dgm:cxnLst>
    <dgm:cxn modelId="{673DF959-CDF4-408A-BBC9-E3BAAF125F7E}" type="presOf" srcId="{43CDF4CB-9944-49DB-81E0-3346E99C96DD}" destId="{E645BB1F-298E-415E-A143-5D39A8851622}" srcOrd="0" destOrd="0" presId="urn:microsoft.com/office/officeart/2005/8/layout/hierarchy6"/>
    <dgm:cxn modelId="{60A482A4-C433-466C-B50A-42900692104E}" type="presOf" srcId="{1EE583C6-70BA-43BC-8C77-B5ADA9C323DB}" destId="{5CD0C837-AB6D-4E3B-BDC5-DBFA9A3D12FA}" srcOrd="0" destOrd="0" presId="urn:microsoft.com/office/officeart/2005/8/layout/hierarchy6"/>
    <dgm:cxn modelId="{B1086DED-0E43-4B5F-9E69-28B74182559A}" srcId="{97A300AD-BC98-4D22-83F5-273BC4701071}" destId="{87C5118E-0C61-4EF6-A1E8-06BE13A89D5A}" srcOrd="1" destOrd="0" parTransId="{1EE583C6-70BA-43BC-8C77-B5ADA9C323DB}" sibTransId="{60E0A888-66D9-4C6A-969D-687D2024BA7B}"/>
    <dgm:cxn modelId="{C47B4394-6459-428B-A87C-2AF1F8AE7F71}" type="presOf" srcId="{97A300AD-BC98-4D22-83F5-273BC4701071}" destId="{7EE457F6-DBB6-466B-A4EB-8C5C44B0EE82}" srcOrd="0" destOrd="0" presId="urn:microsoft.com/office/officeart/2005/8/layout/hierarchy6"/>
    <dgm:cxn modelId="{AD7E65C1-68AC-4A96-8C3C-1A1FACBBD0D1}" type="presOf" srcId="{13DBFCAA-2120-434E-B47B-0B3004EFE9F9}" destId="{67B9B696-E83E-4DDC-8A2C-D23D840706E0}" srcOrd="0" destOrd="0" presId="urn:microsoft.com/office/officeart/2005/8/layout/hierarchy6"/>
    <dgm:cxn modelId="{66A7B7E6-D248-4C18-BA35-67135AA8E366}" type="presOf" srcId="{87C5118E-0C61-4EF6-A1E8-06BE13A89D5A}" destId="{CAB9512F-1BEB-4CEC-839A-D1EC26D567ED}" srcOrd="0" destOrd="0" presId="urn:microsoft.com/office/officeart/2005/8/layout/hierarchy6"/>
    <dgm:cxn modelId="{BBF4DBFA-6B7D-4E66-9C10-1310E710814B}" srcId="{97A300AD-BC98-4D22-83F5-273BC4701071}" destId="{031278C0-DD19-445A-BD73-C51BBE9BDE57}" srcOrd="0" destOrd="0" parTransId="{43CDF4CB-9944-49DB-81E0-3346E99C96DD}" sibTransId="{8B523F7C-E077-4B86-BF0C-73EF47B7AA2C}"/>
    <dgm:cxn modelId="{2E85F0D6-D62A-4D7B-9B56-A24406376F5F}" srcId="{031278C0-DD19-445A-BD73-C51BBE9BDE57}" destId="{7FB61146-2965-481C-A9D2-0C3DD46FE434}" srcOrd="0" destOrd="0" parTransId="{13DBFCAA-2120-434E-B47B-0B3004EFE9F9}" sibTransId="{C80D58B1-9957-43D7-91FE-DE25604536E9}"/>
    <dgm:cxn modelId="{8BE54DA3-3ABE-4781-B10B-81800EBC5A02}" type="presOf" srcId="{7FB61146-2965-481C-A9D2-0C3DD46FE434}" destId="{FE4B5D88-745C-4378-BF71-195E27B08C2D}" srcOrd="0" destOrd="0" presId="urn:microsoft.com/office/officeart/2005/8/layout/hierarchy6"/>
    <dgm:cxn modelId="{AB7A08EE-B1AB-4815-9996-D8787575F4DB}" srcId="{87C5118E-0C61-4EF6-A1E8-06BE13A89D5A}" destId="{514D2147-087A-4B9A-B153-E7E68CEA6F43}" srcOrd="0" destOrd="0" parTransId="{E2A81798-D639-469F-8ABF-261DD083CF66}" sibTransId="{2AA24D93-9360-4B95-B3D9-468C9E887D76}"/>
    <dgm:cxn modelId="{71A7F343-876C-4CE7-A111-77FDE8320BA0}" type="presOf" srcId="{92A39EAF-8AA5-400C-9258-D3342211B976}" destId="{B1FC5484-2A9D-44E9-A93F-53E149541309}" srcOrd="0" destOrd="0" presId="urn:microsoft.com/office/officeart/2005/8/layout/hierarchy6"/>
    <dgm:cxn modelId="{E2D4A550-B165-438C-AC0F-8BE4915D4AA2}" type="presOf" srcId="{514D2147-087A-4B9A-B153-E7E68CEA6F43}" destId="{A9EB7F9C-9BEC-47B4-8FB4-A5C50CCB4AC3}" srcOrd="0" destOrd="0" presId="urn:microsoft.com/office/officeart/2005/8/layout/hierarchy6"/>
    <dgm:cxn modelId="{CA2C80E6-881B-44E9-80D0-DE548CCFDC91}" srcId="{92A39EAF-8AA5-400C-9258-D3342211B976}" destId="{97A300AD-BC98-4D22-83F5-273BC4701071}" srcOrd="0" destOrd="0" parTransId="{DFC24375-CAC9-4785-B795-D707005AD1AA}" sibTransId="{19E68A2A-15F5-4BCB-8063-545A59F6A2D2}"/>
    <dgm:cxn modelId="{F0B601CA-EBC5-4FAD-BD8A-29947F24FF08}" type="presOf" srcId="{E2A81798-D639-469F-8ABF-261DD083CF66}" destId="{027080E3-A2E1-4675-B58D-177992142AC3}" srcOrd="0" destOrd="0" presId="urn:microsoft.com/office/officeart/2005/8/layout/hierarchy6"/>
    <dgm:cxn modelId="{0B13C53C-F397-4102-AE62-058546B27E8B}" type="presOf" srcId="{031278C0-DD19-445A-BD73-C51BBE9BDE57}" destId="{59C5C6A7-44B0-40F0-9307-F760DE811623}" srcOrd="0" destOrd="0" presId="urn:microsoft.com/office/officeart/2005/8/layout/hierarchy6"/>
    <dgm:cxn modelId="{2F1B1864-A081-4E96-97F4-F01D99355949}" type="presParOf" srcId="{B1FC5484-2A9D-44E9-A93F-53E149541309}" destId="{9CDE0036-6623-433C-B2C0-7BDE71338D8E}" srcOrd="0" destOrd="0" presId="urn:microsoft.com/office/officeart/2005/8/layout/hierarchy6"/>
    <dgm:cxn modelId="{A4F6F98C-FE0D-4118-B33A-88533BD040DA}" type="presParOf" srcId="{9CDE0036-6623-433C-B2C0-7BDE71338D8E}" destId="{DC7A8F9A-469E-4A49-9B04-4946B53376F4}" srcOrd="0" destOrd="0" presId="urn:microsoft.com/office/officeart/2005/8/layout/hierarchy6"/>
    <dgm:cxn modelId="{C88DE05D-D246-4DDF-AAB2-01164609EBFA}" type="presParOf" srcId="{DC7A8F9A-469E-4A49-9B04-4946B53376F4}" destId="{751DA0C1-2254-4FC7-84DE-4828D8A8575B}" srcOrd="0" destOrd="0" presId="urn:microsoft.com/office/officeart/2005/8/layout/hierarchy6"/>
    <dgm:cxn modelId="{960ABA46-D0A1-4756-8980-D42D0A107526}" type="presParOf" srcId="{751DA0C1-2254-4FC7-84DE-4828D8A8575B}" destId="{7EE457F6-DBB6-466B-A4EB-8C5C44B0EE82}" srcOrd="0" destOrd="0" presId="urn:microsoft.com/office/officeart/2005/8/layout/hierarchy6"/>
    <dgm:cxn modelId="{88C9D30D-0E6C-4DD0-80E6-770E277E08F7}" type="presParOf" srcId="{751DA0C1-2254-4FC7-84DE-4828D8A8575B}" destId="{C75960E4-AB3D-4501-A1E4-BBFBBB107D1A}" srcOrd="1" destOrd="0" presId="urn:microsoft.com/office/officeart/2005/8/layout/hierarchy6"/>
    <dgm:cxn modelId="{4A6D91FE-89A8-42F7-8323-06C50B9DEE29}" type="presParOf" srcId="{C75960E4-AB3D-4501-A1E4-BBFBBB107D1A}" destId="{E645BB1F-298E-415E-A143-5D39A8851622}" srcOrd="0" destOrd="0" presId="urn:microsoft.com/office/officeart/2005/8/layout/hierarchy6"/>
    <dgm:cxn modelId="{D5C964BF-84E7-4D33-85B7-14066ED212AA}" type="presParOf" srcId="{C75960E4-AB3D-4501-A1E4-BBFBBB107D1A}" destId="{ED9A5262-F1AF-4E91-8D03-D556F7585486}" srcOrd="1" destOrd="0" presId="urn:microsoft.com/office/officeart/2005/8/layout/hierarchy6"/>
    <dgm:cxn modelId="{84FEDC0A-F2FE-49EE-9E36-482E911BE388}" type="presParOf" srcId="{ED9A5262-F1AF-4E91-8D03-D556F7585486}" destId="{59C5C6A7-44B0-40F0-9307-F760DE811623}" srcOrd="0" destOrd="0" presId="urn:microsoft.com/office/officeart/2005/8/layout/hierarchy6"/>
    <dgm:cxn modelId="{8250BB7F-B7A3-44D0-A127-0A980845D900}" type="presParOf" srcId="{ED9A5262-F1AF-4E91-8D03-D556F7585486}" destId="{D086D3A3-0FAF-422D-BEAA-3BBEB69E0665}" srcOrd="1" destOrd="0" presId="urn:microsoft.com/office/officeart/2005/8/layout/hierarchy6"/>
    <dgm:cxn modelId="{48C555F9-6C23-4E03-BB74-61676ADF7454}" type="presParOf" srcId="{D086D3A3-0FAF-422D-BEAA-3BBEB69E0665}" destId="{67B9B696-E83E-4DDC-8A2C-D23D840706E0}" srcOrd="0" destOrd="0" presId="urn:microsoft.com/office/officeart/2005/8/layout/hierarchy6"/>
    <dgm:cxn modelId="{54A55266-FBBE-4304-B351-C7B799C1ABBA}" type="presParOf" srcId="{D086D3A3-0FAF-422D-BEAA-3BBEB69E0665}" destId="{E8657E2A-69E4-47A5-842D-96C49621EE0B}" srcOrd="1" destOrd="0" presId="urn:microsoft.com/office/officeart/2005/8/layout/hierarchy6"/>
    <dgm:cxn modelId="{10AD77B9-BEDF-4D7E-BFB3-276224C2518F}" type="presParOf" srcId="{E8657E2A-69E4-47A5-842D-96C49621EE0B}" destId="{FE4B5D88-745C-4378-BF71-195E27B08C2D}" srcOrd="0" destOrd="0" presId="urn:microsoft.com/office/officeart/2005/8/layout/hierarchy6"/>
    <dgm:cxn modelId="{B85846EC-0617-4789-AEF4-835EB22C6605}" type="presParOf" srcId="{E8657E2A-69E4-47A5-842D-96C49621EE0B}" destId="{10AC4806-79C4-4291-BD0A-C6C1A0E5FBBC}" srcOrd="1" destOrd="0" presId="urn:microsoft.com/office/officeart/2005/8/layout/hierarchy6"/>
    <dgm:cxn modelId="{06223113-C19B-4177-B28C-C1CCE5C0052A}" type="presParOf" srcId="{C75960E4-AB3D-4501-A1E4-BBFBBB107D1A}" destId="{5CD0C837-AB6D-4E3B-BDC5-DBFA9A3D12FA}" srcOrd="2" destOrd="0" presId="urn:microsoft.com/office/officeart/2005/8/layout/hierarchy6"/>
    <dgm:cxn modelId="{9953C1EB-F9D9-4E0A-BA36-DA9354BC3431}" type="presParOf" srcId="{C75960E4-AB3D-4501-A1E4-BBFBBB107D1A}" destId="{2764589A-6FD6-4ABC-BC4B-5BDB66E0A506}" srcOrd="3" destOrd="0" presId="urn:microsoft.com/office/officeart/2005/8/layout/hierarchy6"/>
    <dgm:cxn modelId="{81461697-212B-4837-B463-2092A816C747}" type="presParOf" srcId="{2764589A-6FD6-4ABC-BC4B-5BDB66E0A506}" destId="{CAB9512F-1BEB-4CEC-839A-D1EC26D567ED}" srcOrd="0" destOrd="0" presId="urn:microsoft.com/office/officeart/2005/8/layout/hierarchy6"/>
    <dgm:cxn modelId="{7242E227-F779-4C7B-AB83-08F1A6F62E07}" type="presParOf" srcId="{2764589A-6FD6-4ABC-BC4B-5BDB66E0A506}" destId="{D041C370-2099-4DF6-880D-3672D669E30A}" srcOrd="1" destOrd="0" presId="urn:microsoft.com/office/officeart/2005/8/layout/hierarchy6"/>
    <dgm:cxn modelId="{AB2DCB70-B4B4-40B0-A0EB-625251B4B6F3}" type="presParOf" srcId="{D041C370-2099-4DF6-880D-3672D669E30A}" destId="{027080E3-A2E1-4675-B58D-177992142AC3}" srcOrd="0" destOrd="0" presId="urn:microsoft.com/office/officeart/2005/8/layout/hierarchy6"/>
    <dgm:cxn modelId="{80E288D4-5F06-42CD-948E-EC1362569E74}" type="presParOf" srcId="{D041C370-2099-4DF6-880D-3672D669E30A}" destId="{A0A3D4D5-A3F0-4304-802B-50322D794FD4}" srcOrd="1" destOrd="0" presId="urn:microsoft.com/office/officeart/2005/8/layout/hierarchy6"/>
    <dgm:cxn modelId="{E5F82D64-CAF1-41BD-BC89-3064A737867E}" type="presParOf" srcId="{A0A3D4D5-A3F0-4304-802B-50322D794FD4}" destId="{A9EB7F9C-9BEC-47B4-8FB4-A5C50CCB4AC3}" srcOrd="0" destOrd="0" presId="urn:microsoft.com/office/officeart/2005/8/layout/hierarchy6"/>
    <dgm:cxn modelId="{2388326F-38AD-4304-8538-66C76B8A1E42}" type="presParOf" srcId="{A0A3D4D5-A3F0-4304-802B-50322D794FD4}" destId="{90B2DF47-3E07-40F0-BAF3-BB55FDABFB95}" srcOrd="1" destOrd="0" presId="urn:microsoft.com/office/officeart/2005/8/layout/hierarchy6"/>
    <dgm:cxn modelId="{94522495-FB4E-4F31-9817-E28DFB3D5561}" type="presParOf" srcId="{B1FC5484-2A9D-44E9-A93F-53E149541309}" destId="{5AAE8DC4-11B5-4E88-92A0-A7020A7659F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6EF82C-7C99-4DF7-B061-D320BBE1E054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DDA7E5A-EF24-486D-BFC2-A747751E152D}">
      <dgm:prSet phldrT="[텍스트]" custT="1"/>
      <dgm:spPr>
        <a:xfrm>
          <a:off x="0" y="643114"/>
          <a:ext cx="2538646" cy="1015458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2200" b="1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Amendment of Evaluation Model</a:t>
          </a:r>
          <a:endParaRPr lang="en-GB" sz="2200" b="1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A662581B-EAE3-444A-A7A5-488E505D336E}" type="parTrans" cxnId="{D21F01B6-DA6C-4BAF-93AE-2ECB4C7CC936}">
      <dgm:prSet/>
      <dgm:spPr/>
      <dgm:t>
        <a:bodyPr/>
        <a:lstStyle/>
        <a:p>
          <a:endParaRPr lang="en-GB"/>
        </a:p>
      </dgm:t>
    </dgm:pt>
    <dgm:pt modelId="{62E27384-4F0F-4693-A0F3-D9691A04C077}" type="sibTrans" cxnId="{D21F01B6-DA6C-4BAF-93AE-2ECB4C7CC936}">
      <dgm:prSet/>
      <dgm:spPr/>
      <dgm:t>
        <a:bodyPr/>
        <a:lstStyle/>
        <a:p>
          <a:endParaRPr lang="en-GB"/>
        </a:p>
      </dgm:t>
    </dgm:pt>
    <dgm:pt modelId="{65610EF5-ECC7-4966-ACCC-6BAC8CC9E2D2}">
      <dgm:prSet phldrT="[텍스트]" custT="1"/>
      <dgm:spPr>
        <a:xfrm>
          <a:off x="5790717" y="643114"/>
          <a:ext cx="2538646" cy="1015458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2200" b="1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Increasing gaps between categories</a:t>
          </a:r>
          <a:endParaRPr lang="en-GB" sz="2200" b="1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A49FAD06-D2E1-4C38-BA4E-2E31F84E09C2}" type="parTrans" cxnId="{9A61EC28-C7E2-4EBD-9B64-6DFD3CED32F5}">
      <dgm:prSet/>
      <dgm:spPr/>
      <dgm:t>
        <a:bodyPr/>
        <a:lstStyle/>
        <a:p>
          <a:endParaRPr lang="en-GB"/>
        </a:p>
      </dgm:t>
    </dgm:pt>
    <dgm:pt modelId="{1A5D75CB-5E23-4E8C-A419-3E916FC5DD8E}" type="sibTrans" cxnId="{9A61EC28-C7E2-4EBD-9B64-6DFD3CED32F5}">
      <dgm:prSet/>
      <dgm:spPr/>
      <dgm:t>
        <a:bodyPr/>
        <a:lstStyle/>
        <a:p>
          <a:endParaRPr lang="en-GB"/>
        </a:p>
      </dgm:t>
    </dgm:pt>
    <dgm:pt modelId="{176FC47A-F851-4ADE-99E2-CCB7090060D9}">
      <dgm:prSet phldrT="[텍스트]" custT="1"/>
      <dgm:spPr>
        <a:xfrm>
          <a:off x="2603" y="1658573"/>
          <a:ext cx="2538646" cy="281088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lIns="72000" tIns="108000" rIns="54000" bIns="144000"/>
        <a:lstStyle/>
        <a:p>
          <a:pPr>
            <a:lnSpc>
              <a:spcPts val="2500"/>
            </a:lnSpc>
            <a:spcBef>
              <a:spcPts val="0"/>
            </a:spcBef>
            <a:spcAft>
              <a:spcPts val="600"/>
            </a:spcAft>
          </a:pPr>
          <a:r>
            <a:rPr lang="en-US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The current model has been modified in 2016.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19E004CF-F9E7-4AF2-BBEE-65BFB6E7DE5B}" type="sibTrans" cxnId="{E85C3FD2-E042-4524-B4CC-071123D06467}">
      <dgm:prSet/>
      <dgm:spPr/>
      <dgm:t>
        <a:bodyPr/>
        <a:lstStyle/>
        <a:p>
          <a:endParaRPr lang="en-GB"/>
        </a:p>
      </dgm:t>
    </dgm:pt>
    <dgm:pt modelId="{4C423216-F86D-4F09-B813-F3658D03BEF0}" type="parTrans" cxnId="{E85C3FD2-E042-4524-B4CC-071123D06467}">
      <dgm:prSet/>
      <dgm:spPr/>
      <dgm:t>
        <a:bodyPr/>
        <a:lstStyle/>
        <a:p>
          <a:endParaRPr lang="en-GB"/>
        </a:p>
      </dgm:t>
    </dgm:pt>
    <dgm:pt modelId="{8D87ED69-8F6E-42BF-8C54-A8E5E60B107D}">
      <dgm:prSet phldrT="[텍스트]" custT="1"/>
      <dgm:spPr>
        <a:xfrm>
          <a:off x="2603" y="1658573"/>
          <a:ext cx="2538646" cy="281088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lIns="72000" tIns="108000" rIns="54000" bIns="144000"/>
        <a:lstStyle/>
        <a:p>
          <a:pPr>
            <a:lnSpc>
              <a:spcPts val="2500"/>
            </a:lnSpc>
            <a:spcBef>
              <a:spcPts val="0"/>
            </a:spcBef>
            <a:spcAft>
              <a:spcPts val="600"/>
            </a:spcAft>
          </a:pPr>
          <a:r>
            <a:rPr lang="en-US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Regular reviews: every 3 to 5 years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243028CE-1812-4CA3-A9B8-673B62D51289}" type="parTrans" cxnId="{4AC12A78-6A26-4CF4-A5D1-DE8F6D417860}">
      <dgm:prSet/>
      <dgm:spPr/>
      <dgm:t>
        <a:bodyPr/>
        <a:lstStyle/>
        <a:p>
          <a:endParaRPr lang="en-GB"/>
        </a:p>
      </dgm:t>
    </dgm:pt>
    <dgm:pt modelId="{7D085F05-245F-4263-8EF4-7704682129CD}" type="sibTrans" cxnId="{4AC12A78-6A26-4CF4-A5D1-DE8F6D417860}">
      <dgm:prSet/>
      <dgm:spPr/>
      <dgm:t>
        <a:bodyPr/>
        <a:lstStyle/>
        <a:p>
          <a:endParaRPr lang="en-GB"/>
        </a:p>
      </dgm:t>
    </dgm:pt>
    <dgm:pt modelId="{3F342A7A-76F6-41A1-98FE-340251146450}">
      <dgm:prSet phldrT="[텍스트]" custT="1"/>
      <dgm:spPr>
        <a:xfrm>
          <a:off x="2603" y="1658573"/>
          <a:ext cx="2538646" cy="281088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lIns="72000" tIns="108000" rIns="54000" bIns="144000"/>
        <a:lstStyle/>
        <a:p>
          <a:pPr>
            <a:lnSpc>
              <a:spcPts val="2500"/>
            </a:lnSpc>
            <a:spcBef>
              <a:spcPts val="0"/>
            </a:spcBef>
            <a:spcAft>
              <a:spcPts val="600"/>
            </a:spcAft>
          </a:pPr>
          <a:r>
            <a:rPr lang="en-GB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Consulted with member institutions, their associations &amp; academia.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C8F2F23D-9AE2-4985-865C-41C07733A6D2}" type="parTrans" cxnId="{B69075E7-D95C-43B6-99C9-A6CDC355312C}">
      <dgm:prSet/>
      <dgm:spPr/>
      <dgm:t>
        <a:bodyPr/>
        <a:lstStyle/>
        <a:p>
          <a:endParaRPr lang="en-GB"/>
        </a:p>
      </dgm:t>
    </dgm:pt>
    <dgm:pt modelId="{0BC341EA-3B9A-4F34-9BC7-77A879CFE2E2}" type="sibTrans" cxnId="{B69075E7-D95C-43B6-99C9-A6CDC355312C}">
      <dgm:prSet/>
      <dgm:spPr/>
      <dgm:t>
        <a:bodyPr/>
        <a:lstStyle/>
        <a:p>
          <a:endParaRPr lang="en-GB"/>
        </a:p>
      </dgm:t>
    </dgm:pt>
    <dgm:pt modelId="{7C28B099-697C-4297-A9AC-91A571E0ABD0}">
      <dgm:prSet phldrT="[텍스트]" custT="1"/>
      <dgm:spPr>
        <a:xfrm>
          <a:off x="5790717" y="1658573"/>
          <a:ext cx="2538646" cy="281088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lIns="72000" tIns="108000" rIns="54000" bIns="144000"/>
        <a:lstStyle/>
        <a:p>
          <a:pPr>
            <a:lnSpc>
              <a:spcPts val="2500"/>
            </a:lnSpc>
            <a:spcBef>
              <a:spcPts val="0"/>
            </a:spcBef>
            <a:spcAft>
              <a:spcPts val="600"/>
            </a:spcAft>
          </a:pPr>
          <a:r>
            <a:rPr lang="en-GB" sz="17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To expand the premium gaps gradually in the upcoming years</a:t>
          </a:r>
          <a:endParaRPr lang="en-GB" sz="17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6CF354C9-0EE7-48DD-97EC-3EDDF2FC2E1C}" type="parTrans" cxnId="{59FE4A39-8EA9-4062-B0AD-BF838EE9F741}">
      <dgm:prSet/>
      <dgm:spPr/>
      <dgm:t>
        <a:bodyPr/>
        <a:lstStyle/>
        <a:p>
          <a:endParaRPr lang="en-GB"/>
        </a:p>
      </dgm:t>
    </dgm:pt>
    <dgm:pt modelId="{5542850C-96A0-4E31-8F93-A47A1E495C7D}" type="sibTrans" cxnId="{59FE4A39-8EA9-4062-B0AD-BF838EE9F741}">
      <dgm:prSet/>
      <dgm:spPr/>
      <dgm:t>
        <a:bodyPr/>
        <a:lstStyle/>
        <a:p>
          <a:endParaRPr lang="en-GB"/>
        </a:p>
      </dgm:t>
    </dgm:pt>
    <dgm:pt modelId="{C22A3231-28C6-409A-A0C6-D16015DBC492}">
      <dgm:prSet phldrT="[텍스트]" custT="1"/>
      <dgm:spPr>
        <a:xfrm>
          <a:off x="2896660" y="643114"/>
          <a:ext cx="2538646" cy="1015458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2200" b="1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Communication with member institutions</a:t>
          </a:r>
          <a:endParaRPr lang="en-GB" sz="2200" b="1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9706D879-9503-4707-874A-3F4D6B03582E}" type="sibTrans" cxnId="{A7761998-A616-4BA6-990C-15EC2858BFB5}">
      <dgm:prSet/>
      <dgm:spPr/>
      <dgm:t>
        <a:bodyPr/>
        <a:lstStyle/>
        <a:p>
          <a:endParaRPr lang="en-GB"/>
        </a:p>
      </dgm:t>
    </dgm:pt>
    <dgm:pt modelId="{AB794076-D6D0-411F-BAFA-35464CE2D0EE}" type="parTrans" cxnId="{A7761998-A616-4BA6-990C-15EC2858BFB5}">
      <dgm:prSet/>
      <dgm:spPr/>
      <dgm:t>
        <a:bodyPr/>
        <a:lstStyle/>
        <a:p>
          <a:endParaRPr lang="en-GB"/>
        </a:p>
      </dgm:t>
    </dgm:pt>
    <dgm:pt modelId="{D2F81D83-2AC0-4F4B-A761-C8045E819C02}">
      <dgm:prSet phldrT="[텍스트]" custT="1"/>
      <dgm:spPr>
        <a:xfrm>
          <a:off x="2896660" y="1658573"/>
          <a:ext cx="2538646" cy="281088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lIns="72000" tIns="108000" rIns="54000" bIns="144000"/>
        <a:lstStyle/>
        <a:p>
          <a:pPr>
            <a:lnSpc>
              <a:spcPts val="2500"/>
            </a:lnSpc>
            <a:spcBef>
              <a:spcPts val="0"/>
            </a:spcBef>
            <a:spcAft>
              <a:spcPts val="600"/>
            </a:spcAft>
          </a:pPr>
          <a:r>
            <a:rPr lang="en-US" sz="17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Opening a forum for public consultation</a:t>
          </a:r>
          <a:endParaRPr lang="en-GB" sz="17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466D2AEA-1751-48E8-84A9-FC6E6A96EFA7}" type="parTrans" cxnId="{F50262B2-3187-4CB2-91A4-10936AB41843}">
      <dgm:prSet/>
      <dgm:spPr/>
      <dgm:t>
        <a:bodyPr/>
        <a:lstStyle/>
        <a:p>
          <a:endParaRPr lang="en-GB"/>
        </a:p>
      </dgm:t>
    </dgm:pt>
    <dgm:pt modelId="{8F612900-2D64-44A6-A122-02223374433E}" type="sibTrans" cxnId="{F50262B2-3187-4CB2-91A4-10936AB41843}">
      <dgm:prSet/>
      <dgm:spPr/>
      <dgm:t>
        <a:bodyPr/>
        <a:lstStyle/>
        <a:p>
          <a:endParaRPr lang="en-GB"/>
        </a:p>
      </dgm:t>
    </dgm:pt>
    <dgm:pt modelId="{5CA287AA-CC8B-4572-8423-141A90B8B349}">
      <dgm:prSet phldrT="[텍스트]" custT="1"/>
      <dgm:spPr>
        <a:xfrm>
          <a:off x="2896660" y="1658573"/>
          <a:ext cx="2538646" cy="281088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lIns="72000" tIns="108000" rIns="54000" bIns="144000"/>
        <a:lstStyle/>
        <a:p>
          <a:pPr>
            <a:lnSpc>
              <a:spcPts val="2500"/>
            </a:lnSpc>
            <a:spcBef>
              <a:spcPts val="0"/>
            </a:spcBef>
            <a:spcAft>
              <a:spcPts val="600"/>
            </a:spcAft>
          </a:pPr>
          <a:r>
            <a:rPr lang="en-US" sz="17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Holding workshops industry by industry</a:t>
          </a:r>
          <a:endParaRPr lang="en-GB" sz="17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7B54B299-1369-48F5-BF90-B4F5D6C6C5C7}" type="parTrans" cxnId="{600D893B-2D04-43FF-87C6-0C960678476B}">
      <dgm:prSet/>
      <dgm:spPr/>
      <dgm:t>
        <a:bodyPr/>
        <a:lstStyle/>
        <a:p>
          <a:endParaRPr lang="en-GB"/>
        </a:p>
      </dgm:t>
    </dgm:pt>
    <dgm:pt modelId="{0665EFE4-4386-4E93-87EB-9E53D4BCC56C}" type="sibTrans" cxnId="{600D893B-2D04-43FF-87C6-0C960678476B}">
      <dgm:prSet/>
      <dgm:spPr/>
      <dgm:t>
        <a:bodyPr/>
        <a:lstStyle/>
        <a:p>
          <a:endParaRPr lang="en-GB"/>
        </a:p>
      </dgm:t>
    </dgm:pt>
    <dgm:pt modelId="{89F0820B-5742-4FB2-8868-3F321B370737}">
      <dgm:prSet phldrT="[텍스트]" custT="1"/>
      <dgm:spPr>
        <a:xfrm>
          <a:off x="2896660" y="1658573"/>
          <a:ext cx="2538646" cy="281088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lIns="72000" tIns="108000" rIns="54000" bIns="144000"/>
        <a:lstStyle/>
        <a:p>
          <a:pPr>
            <a:lnSpc>
              <a:spcPts val="2500"/>
            </a:lnSpc>
            <a:spcBef>
              <a:spcPts val="0"/>
            </a:spcBef>
            <a:spcAft>
              <a:spcPts val="600"/>
            </a:spcAft>
          </a:pPr>
          <a:r>
            <a:rPr lang="en-US" sz="17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Providing each member institution with detailed evaluation results</a:t>
          </a:r>
          <a:endParaRPr lang="en-GB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B31CAAA-E769-42A7-86BB-F9D1E6D01A15}" type="parTrans" cxnId="{16B24FE2-18A6-47BA-A0B6-BBAD62B03873}">
      <dgm:prSet/>
      <dgm:spPr/>
      <dgm:t>
        <a:bodyPr/>
        <a:lstStyle/>
        <a:p>
          <a:endParaRPr lang="en-GB"/>
        </a:p>
      </dgm:t>
    </dgm:pt>
    <dgm:pt modelId="{DB7C2697-79A6-41BC-96EC-85C79C908C02}" type="sibTrans" cxnId="{16B24FE2-18A6-47BA-A0B6-BBAD62B03873}">
      <dgm:prSet/>
      <dgm:spPr/>
      <dgm:t>
        <a:bodyPr/>
        <a:lstStyle/>
        <a:p>
          <a:endParaRPr lang="en-GB"/>
        </a:p>
      </dgm:t>
    </dgm:pt>
    <dgm:pt modelId="{FBEC362B-32ED-4780-BB99-A4DD529B45FE}">
      <dgm:prSet phldrT="[텍스트]" custT="1"/>
      <dgm:spPr>
        <a:xfrm>
          <a:off x="5790717" y="1658573"/>
          <a:ext cx="2538646" cy="2810880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600"/>
            </a:spcAft>
          </a:pPr>
          <a:r>
            <a:rPr lang="en-US" sz="17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Introduced mild gaps to mitigate the burden of increased premiums at the beginning</a:t>
          </a:r>
          <a:endParaRPr lang="en-GB" sz="17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EEDA6983-8C5C-4DFD-92C1-40B539E779F2}" type="parTrans" cxnId="{72888408-67AA-4EA0-90CA-68D0E68A3403}">
      <dgm:prSet/>
      <dgm:spPr/>
      <dgm:t>
        <a:bodyPr/>
        <a:lstStyle/>
        <a:p>
          <a:endParaRPr lang="en-GB"/>
        </a:p>
      </dgm:t>
    </dgm:pt>
    <dgm:pt modelId="{A371D3D0-8CA6-4E93-8D1E-1CB53E6D96FB}" type="sibTrans" cxnId="{72888408-67AA-4EA0-90CA-68D0E68A3403}">
      <dgm:prSet/>
      <dgm:spPr/>
      <dgm:t>
        <a:bodyPr/>
        <a:lstStyle/>
        <a:p>
          <a:endParaRPr lang="en-GB"/>
        </a:p>
      </dgm:t>
    </dgm:pt>
    <dgm:pt modelId="{650AE22C-6A93-4967-902E-2555821D4C47}" type="pres">
      <dgm:prSet presAssocID="{256EF82C-7C99-4DF7-B061-D320BBE1E0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C81D38D-3AA3-4A96-9AF6-AC7EA4357352}" type="pres">
      <dgm:prSet presAssocID="{0DDA7E5A-EF24-486D-BFC2-A747751E152D}" presName="composite" presStyleCnt="0"/>
      <dgm:spPr/>
      <dgm:t>
        <a:bodyPr/>
        <a:lstStyle/>
        <a:p>
          <a:endParaRPr lang="en-GB"/>
        </a:p>
      </dgm:t>
    </dgm:pt>
    <dgm:pt modelId="{0C787774-FF5C-49FB-A1A3-102E46D96BE1}" type="pres">
      <dgm:prSet presAssocID="{0DDA7E5A-EF24-486D-BFC2-A747751E152D}" presName="parTx" presStyleLbl="alignNode1" presStyleIdx="0" presStyleCnt="3" custScaleY="114183" custLinFactNeighborX="1533" custLinFactNeighborY="-10392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C85470DC-C5D6-4EA5-845B-D20AC3F6FE8D}" type="pres">
      <dgm:prSet presAssocID="{0DDA7E5A-EF24-486D-BFC2-A747751E152D}" presName="desTx" presStyleLbl="alignAccFollowNode1" presStyleIdx="0" presStyleCnt="3" custScaleY="104771" custLinFactNeighborX="1635" custLinFactNeighborY="247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1B8F4D4C-4573-4478-BBE7-D0440E4878FC}" type="pres">
      <dgm:prSet presAssocID="{62E27384-4F0F-4693-A0F3-D9691A04C077}" presName="space" presStyleCnt="0"/>
      <dgm:spPr/>
      <dgm:t>
        <a:bodyPr/>
        <a:lstStyle/>
        <a:p>
          <a:endParaRPr lang="en-GB"/>
        </a:p>
      </dgm:t>
    </dgm:pt>
    <dgm:pt modelId="{8548BA4F-FFA6-4B28-8983-421E35EC3E25}" type="pres">
      <dgm:prSet presAssocID="{C22A3231-28C6-409A-A0C6-D16015DBC492}" presName="composite" presStyleCnt="0"/>
      <dgm:spPr/>
      <dgm:t>
        <a:bodyPr/>
        <a:lstStyle/>
        <a:p>
          <a:endParaRPr lang="en-GB"/>
        </a:p>
      </dgm:t>
    </dgm:pt>
    <dgm:pt modelId="{8F52180F-922B-4BB9-AF37-D87C71BCC8B1}" type="pres">
      <dgm:prSet presAssocID="{C22A3231-28C6-409A-A0C6-D16015DBC492}" presName="parTx" presStyleLbl="alignNode1" presStyleIdx="1" presStyleCnt="3" custScaleY="114183" custLinFactNeighborY="-10392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05828E45-F7B2-4050-83BE-E1C1C72659DE}" type="pres">
      <dgm:prSet presAssocID="{C22A3231-28C6-409A-A0C6-D16015DBC492}" presName="desTx" presStyleLbl="alignAccFollowNode1" presStyleIdx="1" presStyleCnt="3" custScaleY="104771" custLinFactNeighborY="247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2E84D282-827F-427D-BBC2-3B221185525F}" type="pres">
      <dgm:prSet presAssocID="{9706D879-9503-4707-874A-3F4D6B03582E}" presName="space" presStyleCnt="0"/>
      <dgm:spPr/>
      <dgm:t>
        <a:bodyPr/>
        <a:lstStyle/>
        <a:p>
          <a:endParaRPr lang="en-GB"/>
        </a:p>
      </dgm:t>
    </dgm:pt>
    <dgm:pt modelId="{38129825-585C-4378-B674-285CF541571D}" type="pres">
      <dgm:prSet presAssocID="{65610EF5-ECC7-4966-ACCC-6BAC8CC9E2D2}" presName="composite" presStyleCnt="0"/>
      <dgm:spPr/>
      <dgm:t>
        <a:bodyPr/>
        <a:lstStyle/>
        <a:p>
          <a:endParaRPr lang="en-GB"/>
        </a:p>
      </dgm:t>
    </dgm:pt>
    <dgm:pt modelId="{0D6D39DC-C532-4E09-BCE2-650972CAA8A7}" type="pres">
      <dgm:prSet presAssocID="{65610EF5-ECC7-4966-ACCC-6BAC8CC9E2D2}" presName="parTx" presStyleLbl="alignNode1" presStyleIdx="2" presStyleCnt="3" custScaleY="114183" custLinFactNeighborX="-1560" custLinFactNeighborY="-10392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24593A45-509F-463B-A7A7-FE0AD79CF9C9}" type="pres">
      <dgm:prSet presAssocID="{65610EF5-ECC7-4966-ACCC-6BAC8CC9E2D2}" presName="desTx" presStyleLbl="alignAccFollowNode1" presStyleIdx="2" presStyleCnt="3" custScaleY="104771" custLinFactNeighborX="-1560" custLinFactNeighborY="247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</dgm:ptLst>
  <dgm:cxnLst>
    <dgm:cxn modelId="{D21F01B6-DA6C-4BAF-93AE-2ECB4C7CC936}" srcId="{256EF82C-7C99-4DF7-B061-D320BBE1E054}" destId="{0DDA7E5A-EF24-486D-BFC2-A747751E152D}" srcOrd="0" destOrd="0" parTransId="{A662581B-EAE3-444A-A7A5-488E505D336E}" sibTransId="{62E27384-4F0F-4693-A0F3-D9691A04C077}"/>
    <dgm:cxn modelId="{4AC12A78-6A26-4CF4-A5D1-DE8F6D417860}" srcId="{0DDA7E5A-EF24-486D-BFC2-A747751E152D}" destId="{8D87ED69-8F6E-42BF-8C54-A8E5E60B107D}" srcOrd="0" destOrd="0" parTransId="{243028CE-1812-4CA3-A9B8-673B62D51289}" sibTransId="{7D085F05-245F-4263-8EF4-7704682129CD}"/>
    <dgm:cxn modelId="{16B24FE2-18A6-47BA-A0B6-BBAD62B03873}" srcId="{C22A3231-28C6-409A-A0C6-D16015DBC492}" destId="{89F0820B-5742-4FB2-8868-3F321B370737}" srcOrd="2" destOrd="0" parTransId="{9B31CAAA-E769-42A7-86BB-F9D1E6D01A15}" sibTransId="{DB7C2697-79A6-41BC-96EC-85C79C908C02}"/>
    <dgm:cxn modelId="{26887BE0-3899-476E-B51D-9FAACCCBE92A}" type="presOf" srcId="{FBEC362B-32ED-4780-BB99-A4DD529B45FE}" destId="{24593A45-509F-463B-A7A7-FE0AD79CF9C9}" srcOrd="0" destOrd="0" presId="urn:microsoft.com/office/officeart/2005/8/layout/hList1"/>
    <dgm:cxn modelId="{46173290-4F00-4225-945E-3471A8934D0F}" type="presOf" srcId="{8D87ED69-8F6E-42BF-8C54-A8E5E60B107D}" destId="{C85470DC-C5D6-4EA5-845B-D20AC3F6FE8D}" srcOrd="0" destOrd="0" presId="urn:microsoft.com/office/officeart/2005/8/layout/hList1"/>
    <dgm:cxn modelId="{F50262B2-3187-4CB2-91A4-10936AB41843}" srcId="{C22A3231-28C6-409A-A0C6-D16015DBC492}" destId="{D2F81D83-2AC0-4F4B-A761-C8045E819C02}" srcOrd="0" destOrd="0" parTransId="{466D2AEA-1751-48E8-84A9-FC6E6A96EFA7}" sibTransId="{8F612900-2D64-44A6-A122-02223374433E}"/>
    <dgm:cxn modelId="{42D66309-74D4-4D7F-BFFD-8D7AD72E7901}" type="presOf" srcId="{176FC47A-F851-4ADE-99E2-CCB7090060D9}" destId="{C85470DC-C5D6-4EA5-845B-D20AC3F6FE8D}" srcOrd="0" destOrd="2" presId="urn:microsoft.com/office/officeart/2005/8/layout/hList1"/>
    <dgm:cxn modelId="{E94EAD66-E4BE-49E2-B27F-CE3869DE929C}" type="presOf" srcId="{89F0820B-5742-4FB2-8868-3F321B370737}" destId="{05828E45-F7B2-4050-83BE-E1C1C72659DE}" srcOrd="0" destOrd="2" presId="urn:microsoft.com/office/officeart/2005/8/layout/hList1"/>
    <dgm:cxn modelId="{A7761998-A616-4BA6-990C-15EC2858BFB5}" srcId="{256EF82C-7C99-4DF7-B061-D320BBE1E054}" destId="{C22A3231-28C6-409A-A0C6-D16015DBC492}" srcOrd="1" destOrd="0" parTransId="{AB794076-D6D0-411F-BAFA-35464CE2D0EE}" sibTransId="{9706D879-9503-4707-874A-3F4D6B03582E}"/>
    <dgm:cxn modelId="{8B9F6732-B538-4F10-BE6D-4B68EBF0327B}" type="presOf" srcId="{5CA287AA-CC8B-4572-8423-141A90B8B349}" destId="{05828E45-F7B2-4050-83BE-E1C1C72659DE}" srcOrd="0" destOrd="1" presId="urn:microsoft.com/office/officeart/2005/8/layout/hList1"/>
    <dgm:cxn modelId="{9A61EC28-C7E2-4EBD-9B64-6DFD3CED32F5}" srcId="{256EF82C-7C99-4DF7-B061-D320BBE1E054}" destId="{65610EF5-ECC7-4966-ACCC-6BAC8CC9E2D2}" srcOrd="2" destOrd="0" parTransId="{A49FAD06-D2E1-4C38-BA4E-2E31F84E09C2}" sibTransId="{1A5D75CB-5E23-4E8C-A419-3E916FC5DD8E}"/>
    <dgm:cxn modelId="{E85C3FD2-E042-4524-B4CC-071123D06467}" srcId="{0DDA7E5A-EF24-486D-BFC2-A747751E152D}" destId="{176FC47A-F851-4ADE-99E2-CCB7090060D9}" srcOrd="2" destOrd="0" parTransId="{4C423216-F86D-4F09-B813-F3658D03BEF0}" sibTransId="{19E004CF-F9E7-4AF2-BBEE-65BFB6E7DE5B}"/>
    <dgm:cxn modelId="{600D893B-2D04-43FF-87C6-0C960678476B}" srcId="{C22A3231-28C6-409A-A0C6-D16015DBC492}" destId="{5CA287AA-CC8B-4572-8423-141A90B8B349}" srcOrd="1" destOrd="0" parTransId="{7B54B299-1369-48F5-BF90-B4F5D6C6C5C7}" sibTransId="{0665EFE4-4386-4E93-87EB-9E53D4BCC56C}"/>
    <dgm:cxn modelId="{B69075E7-D95C-43B6-99C9-A6CDC355312C}" srcId="{0DDA7E5A-EF24-486D-BFC2-A747751E152D}" destId="{3F342A7A-76F6-41A1-98FE-340251146450}" srcOrd="1" destOrd="0" parTransId="{C8F2F23D-9AE2-4985-865C-41C07733A6D2}" sibTransId="{0BC341EA-3B9A-4F34-9BC7-77A879CFE2E2}"/>
    <dgm:cxn modelId="{72888408-67AA-4EA0-90CA-68D0E68A3403}" srcId="{65610EF5-ECC7-4966-ACCC-6BAC8CC9E2D2}" destId="{FBEC362B-32ED-4780-BB99-A4DD529B45FE}" srcOrd="0" destOrd="0" parTransId="{EEDA6983-8C5C-4DFD-92C1-40B539E779F2}" sibTransId="{A371D3D0-8CA6-4E93-8D1E-1CB53E6D96FB}"/>
    <dgm:cxn modelId="{7AAC8F53-439B-4E58-8FFD-083ABCE0EF0A}" type="presOf" srcId="{D2F81D83-2AC0-4F4B-A761-C8045E819C02}" destId="{05828E45-F7B2-4050-83BE-E1C1C72659DE}" srcOrd="0" destOrd="0" presId="urn:microsoft.com/office/officeart/2005/8/layout/hList1"/>
    <dgm:cxn modelId="{7DC1C7E0-E5D4-464C-879D-2605787CFBCB}" type="presOf" srcId="{65610EF5-ECC7-4966-ACCC-6BAC8CC9E2D2}" destId="{0D6D39DC-C532-4E09-BCE2-650972CAA8A7}" srcOrd="0" destOrd="0" presId="urn:microsoft.com/office/officeart/2005/8/layout/hList1"/>
    <dgm:cxn modelId="{AD7D51AC-01CB-4B5C-88C6-051CB9C108FB}" type="presOf" srcId="{256EF82C-7C99-4DF7-B061-D320BBE1E054}" destId="{650AE22C-6A93-4967-902E-2555821D4C47}" srcOrd="0" destOrd="0" presId="urn:microsoft.com/office/officeart/2005/8/layout/hList1"/>
    <dgm:cxn modelId="{65EE33A2-E36C-491C-B893-CAF9C96156E3}" type="presOf" srcId="{7C28B099-697C-4297-A9AC-91A571E0ABD0}" destId="{24593A45-509F-463B-A7A7-FE0AD79CF9C9}" srcOrd="0" destOrd="1" presId="urn:microsoft.com/office/officeart/2005/8/layout/hList1"/>
    <dgm:cxn modelId="{10AFFA85-9584-41D1-BC3D-D82A2FA8118D}" type="presOf" srcId="{0DDA7E5A-EF24-486D-BFC2-A747751E152D}" destId="{0C787774-FF5C-49FB-A1A3-102E46D96BE1}" srcOrd="0" destOrd="0" presId="urn:microsoft.com/office/officeart/2005/8/layout/hList1"/>
    <dgm:cxn modelId="{B30A545A-0754-4C2C-8D3E-28510ED342FD}" type="presOf" srcId="{3F342A7A-76F6-41A1-98FE-340251146450}" destId="{C85470DC-C5D6-4EA5-845B-D20AC3F6FE8D}" srcOrd="0" destOrd="1" presId="urn:microsoft.com/office/officeart/2005/8/layout/hList1"/>
    <dgm:cxn modelId="{8DF202F3-6183-41A6-AB4A-FBEF55879030}" type="presOf" srcId="{C22A3231-28C6-409A-A0C6-D16015DBC492}" destId="{8F52180F-922B-4BB9-AF37-D87C71BCC8B1}" srcOrd="0" destOrd="0" presId="urn:microsoft.com/office/officeart/2005/8/layout/hList1"/>
    <dgm:cxn modelId="{59FE4A39-8EA9-4062-B0AD-BF838EE9F741}" srcId="{65610EF5-ECC7-4966-ACCC-6BAC8CC9E2D2}" destId="{7C28B099-697C-4297-A9AC-91A571E0ABD0}" srcOrd="1" destOrd="0" parTransId="{6CF354C9-0EE7-48DD-97EC-3EDDF2FC2E1C}" sibTransId="{5542850C-96A0-4E31-8F93-A47A1E495C7D}"/>
    <dgm:cxn modelId="{0E718060-79F7-4D9A-AEA3-B6B5DE756904}" type="presParOf" srcId="{650AE22C-6A93-4967-902E-2555821D4C47}" destId="{0C81D38D-3AA3-4A96-9AF6-AC7EA4357352}" srcOrd="0" destOrd="0" presId="urn:microsoft.com/office/officeart/2005/8/layout/hList1"/>
    <dgm:cxn modelId="{47883F05-A178-4D7D-B6C3-41DB3B742C49}" type="presParOf" srcId="{0C81D38D-3AA3-4A96-9AF6-AC7EA4357352}" destId="{0C787774-FF5C-49FB-A1A3-102E46D96BE1}" srcOrd="0" destOrd="0" presId="urn:microsoft.com/office/officeart/2005/8/layout/hList1"/>
    <dgm:cxn modelId="{71017F87-F3D4-4872-8D91-B77F8D75B997}" type="presParOf" srcId="{0C81D38D-3AA3-4A96-9AF6-AC7EA4357352}" destId="{C85470DC-C5D6-4EA5-845B-D20AC3F6FE8D}" srcOrd="1" destOrd="0" presId="urn:microsoft.com/office/officeart/2005/8/layout/hList1"/>
    <dgm:cxn modelId="{5082B402-44AA-4BCA-869F-ED1A6D2531A5}" type="presParOf" srcId="{650AE22C-6A93-4967-902E-2555821D4C47}" destId="{1B8F4D4C-4573-4478-BBE7-D0440E4878FC}" srcOrd="1" destOrd="0" presId="urn:microsoft.com/office/officeart/2005/8/layout/hList1"/>
    <dgm:cxn modelId="{0B26451B-85B5-48C8-8AAF-D970FA923E9F}" type="presParOf" srcId="{650AE22C-6A93-4967-902E-2555821D4C47}" destId="{8548BA4F-FFA6-4B28-8983-421E35EC3E25}" srcOrd="2" destOrd="0" presId="urn:microsoft.com/office/officeart/2005/8/layout/hList1"/>
    <dgm:cxn modelId="{9B0FE57A-3FD8-40AF-8838-FAF940BAE2FC}" type="presParOf" srcId="{8548BA4F-FFA6-4B28-8983-421E35EC3E25}" destId="{8F52180F-922B-4BB9-AF37-D87C71BCC8B1}" srcOrd="0" destOrd="0" presId="urn:microsoft.com/office/officeart/2005/8/layout/hList1"/>
    <dgm:cxn modelId="{8903C0C3-DAD8-41D7-B0E3-528AA6DA5799}" type="presParOf" srcId="{8548BA4F-FFA6-4B28-8983-421E35EC3E25}" destId="{05828E45-F7B2-4050-83BE-E1C1C72659DE}" srcOrd="1" destOrd="0" presId="urn:microsoft.com/office/officeart/2005/8/layout/hList1"/>
    <dgm:cxn modelId="{71AB95EF-6E4B-452E-B759-C7B3B77CE5FB}" type="presParOf" srcId="{650AE22C-6A93-4967-902E-2555821D4C47}" destId="{2E84D282-827F-427D-BBC2-3B221185525F}" srcOrd="3" destOrd="0" presId="urn:microsoft.com/office/officeart/2005/8/layout/hList1"/>
    <dgm:cxn modelId="{215E035F-B7F2-4122-BF51-79FCF345F3FF}" type="presParOf" srcId="{650AE22C-6A93-4967-902E-2555821D4C47}" destId="{38129825-585C-4378-B674-285CF541571D}" srcOrd="4" destOrd="0" presId="urn:microsoft.com/office/officeart/2005/8/layout/hList1"/>
    <dgm:cxn modelId="{65B186C3-2927-43BE-91E5-ABA83B78BBC4}" type="presParOf" srcId="{38129825-585C-4378-B674-285CF541571D}" destId="{0D6D39DC-C532-4E09-BCE2-650972CAA8A7}" srcOrd="0" destOrd="0" presId="urn:microsoft.com/office/officeart/2005/8/layout/hList1"/>
    <dgm:cxn modelId="{4F90DF29-7D76-4373-BEDA-983BDD3C8CCF}" type="presParOf" srcId="{38129825-585C-4378-B674-285CF541571D}" destId="{24593A45-509F-463B-A7A7-FE0AD79CF9C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DB40B-140F-4326-BF33-5773F43AAD6D}">
      <dsp:nvSpPr>
        <dsp:cNvPr id="0" name=""/>
        <dsp:cNvSpPr/>
      </dsp:nvSpPr>
      <dsp:spPr>
        <a:xfrm>
          <a:off x="474176" y="0"/>
          <a:ext cx="1279474" cy="64235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Shadow Banks</a:t>
          </a:r>
          <a:endParaRPr lang="en-GB" sz="1600" b="1" kern="1200" dirty="0"/>
        </a:p>
      </dsp:txBody>
      <dsp:txXfrm>
        <a:off x="492990" y="18814"/>
        <a:ext cx="1241846" cy="604729"/>
      </dsp:txXfrm>
    </dsp:sp>
    <dsp:sp modelId="{143D820B-19BA-4AD9-9A6C-53284F5FA2C5}">
      <dsp:nvSpPr>
        <dsp:cNvPr id="0" name=""/>
        <dsp:cNvSpPr/>
      </dsp:nvSpPr>
      <dsp:spPr>
        <a:xfrm>
          <a:off x="2243938" y="0"/>
          <a:ext cx="1279474" cy="642357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Commercial Banks</a:t>
          </a:r>
        </a:p>
      </dsp:txBody>
      <dsp:txXfrm>
        <a:off x="2262752" y="18814"/>
        <a:ext cx="1241846" cy="604729"/>
      </dsp:txXfrm>
    </dsp:sp>
    <dsp:sp modelId="{99CB0FB2-47DA-466B-B9E7-21ECC4E920CE}">
      <dsp:nvSpPr>
        <dsp:cNvPr id="0" name=""/>
        <dsp:cNvSpPr/>
      </dsp:nvSpPr>
      <dsp:spPr>
        <a:xfrm>
          <a:off x="1708094" y="2730017"/>
          <a:ext cx="481767" cy="481767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CDE9AC-978E-45D7-BFBC-4D9479C1DD81}">
      <dsp:nvSpPr>
        <dsp:cNvPr id="0" name=""/>
        <dsp:cNvSpPr/>
      </dsp:nvSpPr>
      <dsp:spPr>
        <a:xfrm rot="240000">
          <a:off x="503233" y="2523574"/>
          <a:ext cx="2891489" cy="202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63F6CF-F202-416E-A117-E6200EBE82EE}">
      <dsp:nvSpPr>
        <dsp:cNvPr id="0" name=""/>
        <dsp:cNvSpPr/>
      </dsp:nvSpPr>
      <dsp:spPr>
        <a:xfrm rot="240000">
          <a:off x="2239321" y="1994128"/>
          <a:ext cx="1153676" cy="537495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2265559" y="2020366"/>
        <a:ext cx="1101200" cy="485019"/>
      </dsp:txXfrm>
    </dsp:sp>
    <dsp:sp modelId="{7E047638-612B-4A53-8041-5A17BA5ACC97}">
      <dsp:nvSpPr>
        <dsp:cNvPr id="0" name=""/>
        <dsp:cNvSpPr/>
      </dsp:nvSpPr>
      <dsp:spPr>
        <a:xfrm rot="240000">
          <a:off x="2281075" y="1416007"/>
          <a:ext cx="1153676" cy="537495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2307313" y="1442245"/>
        <a:ext cx="1101200" cy="485019"/>
      </dsp:txXfrm>
    </dsp:sp>
    <dsp:sp modelId="{D4D4D729-2F45-42C7-8E62-33153AC4AAD0}">
      <dsp:nvSpPr>
        <dsp:cNvPr id="0" name=""/>
        <dsp:cNvSpPr/>
      </dsp:nvSpPr>
      <dsp:spPr>
        <a:xfrm rot="240000">
          <a:off x="2322828" y="850733"/>
          <a:ext cx="1153676" cy="537495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2349066" y="876971"/>
        <a:ext cx="1101200" cy="485019"/>
      </dsp:txXfrm>
    </dsp:sp>
    <dsp:sp modelId="{8A24BF6C-B858-4100-9C53-30E9D14DDBE1}">
      <dsp:nvSpPr>
        <dsp:cNvPr id="0" name=""/>
        <dsp:cNvSpPr/>
      </dsp:nvSpPr>
      <dsp:spPr>
        <a:xfrm rot="240000">
          <a:off x="585252" y="1885275"/>
          <a:ext cx="1153676" cy="537495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611490" y="1911513"/>
        <a:ext cx="1101200" cy="485019"/>
      </dsp:txXfrm>
    </dsp:sp>
    <dsp:sp modelId="{7805F2A0-59D8-4848-86D6-6327C032A2B3}">
      <dsp:nvSpPr>
        <dsp:cNvPr id="0" name=""/>
        <dsp:cNvSpPr/>
      </dsp:nvSpPr>
      <dsp:spPr>
        <a:xfrm rot="240000">
          <a:off x="627005" y="1307154"/>
          <a:ext cx="1153676" cy="537495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653243" y="1333392"/>
        <a:ext cx="1101200" cy="485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DB40B-140F-4326-BF33-5773F43AAD6D}">
      <dsp:nvSpPr>
        <dsp:cNvPr id="0" name=""/>
        <dsp:cNvSpPr/>
      </dsp:nvSpPr>
      <dsp:spPr>
        <a:xfrm>
          <a:off x="216030" y="0"/>
          <a:ext cx="1281144" cy="64319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Shadow Banks</a:t>
          </a:r>
          <a:endParaRPr lang="en-GB" sz="1600" b="1" kern="1200" dirty="0"/>
        </a:p>
      </dsp:txBody>
      <dsp:txXfrm>
        <a:off x="234869" y="18839"/>
        <a:ext cx="1243466" cy="605517"/>
      </dsp:txXfrm>
    </dsp:sp>
    <dsp:sp modelId="{143D820B-19BA-4AD9-9A6C-53284F5FA2C5}">
      <dsp:nvSpPr>
        <dsp:cNvPr id="0" name=""/>
        <dsp:cNvSpPr/>
      </dsp:nvSpPr>
      <dsp:spPr>
        <a:xfrm>
          <a:off x="1988102" y="0"/>
          <a:ext cx="1281144" cy="64319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Commercial Banks</a:t>
          </a:r>
        </a:p>
      </dsp:txBody>
      <dsp:txXfrm>
        <a:off x="2006941" y="18839"/>
        <a:ext cx="1243466" cy="605517"/>
      </dsp:txXfrm>
    </dsp:sp>
    <dsp:sp modelId="{99CB0FB2-47DA-466B-B9E7-21ECC4E920CE}">
      <dsp:nvSpPr>
        <dsp:cNvPr id="0" name=""/>
        <dsp:cNvSpPr/>
      </dsp:nvSpPr>
      <dsp:spPr>
        <a:xfrm>
          <a:off x="1645297" y="2733580"/>
          <a:ext cx="482396" cy="482396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CDE9AC-978E-45D7-BFBC-4D9479C1DD81}">
      <dsp:nvSpPr>
        <dsp:cNvPr id="0" name=""/>
        <dsp:cNvSpPr/>
      </dsp:nvSpPr>
      <dsp:spPr>
        <a:xfrm rot="21240000">
          <a:off x="438863" y="2526868"/>
          <a:ext cx="2895263" cy="2024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63F6CF-F202-416E-A117-E6200EBE82EE}">
      <dsp:nvSpPr>
        <dsp:cNvPr id="0" name=""/>
        <dsp:cNvSpPr/>
      </dsp:nvSpPr>
      <dsp:spPr>
        <a:xfrm rot="21240000">
          <a:off x="2101682" y="1837529"/>
          <a:ext cx="1155182" cy="538197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2127955" y="1863802"/>
        <a:ext cx="1102636" cy="485651"/>
      </dsp:txXfrm>
    </dsp:sp>
    <dsp:sp modelId="{7E047638-612B-4A53-8041-5A17BA5ACC97}">
      <dsp:nvSpPr>
        <dsp:cNvPr id="0" name=""/>
        <dsp:cNvSpPr/>
      </dsp:nvSpPr>
      <dsp:spPr>
        <a:xfrm rot="21240000">
          <a:off x="2041193" y="1258654"/>
          <a:ext cx="1155182" cy="538197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2067466" y="1284927"/>
        <a:ext cx="1102636" cy="485651"/>
      </dsp:txXfrm>
    </dsp:sp>
    <dsp:sp modelId="{D4D4D729-2F45-42C7-8E62-33153AC4AAD0}">
      <dsp:nvSpPr>
        <dsp:cNvPr id="0" name=""/>
        <dsp:cNvSpPr/>
      </dsp:nvSpPr>
      <dsp:spPr>
        <a:xfrm rot="21240000">
          <a:off x="240994" y="875789"/>
          <a:ext cx="1155182" cy="538197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267267" y="902062"/>
        <a:ext cx="1102636" cy="485651"/>
      </dsp:txXfrm>
    </dsp:sp>
    <dsp:sp modelId="{8A24BF6C-B858-4100-9C53-30E9D14DDBE1}">
      <dsp:nvSpPr>
        <dsp:cNvPr id="0" name=""/>
        <dsp:cNvSpPr/>
      </dsp:nvSpPr>
      <dsp:spPr>
        <a:xfrm rot="21240000">
          <a:off x="393490" y="2040411"/>
          <a:ext cx="1155182" cy="538197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419763" y="2066684"/>
        <a:ext cx="1102636" cy="485651"/>
      </dsp:txXfrm>
    </dsp:sp>
    <dsp:sp modelId="{7805F2A0-59D8-4848-86D6-6327C032A2B3}">
      <dsp:nvSpPr>
        <dsp:cNvPr id="0" name=""/>
        <dsp:cNvSpPr/>
      </dsp:nvSpPr>
      <dsp:spPr>
        <a:xfrm rot="21240000">
          <a:off x="316807" y="1456490"/>
          <a:ext cx="1155182" cy="538197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risky asset</a:t>
          </a:r>
          <a:endParaRPr lang="en-GB" sz="1800" kern="1200" dirty="0"/>
        </a:p>
      </dsp:txBody>
      <dsp:txXfrm>
        <a:off x="343080" y="1482763"/>
        <a:ext cx="1102636" cy="4856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C4740-5C61-472E-A1B6-78C9E20341EC}">
      <dsp:nvSpPr>
        <dsp:cNvPr id="0" name=""/>
        <dsp:cNvSpPr/>
      </dsp:nvSpPr>
      <dsp:spPr>
        <a:xfrm>
          <a:off x="0" y="72007"/>
          <a:ext cx="5988185" cy="71143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72000" rIns="72000" bIns="7200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1996: Establishment of KDIC</a:t>
          </a:r>
          <a:endParaRPr lang="en-GB" sz="2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837" y="92844"/>
        <a:ext cx="4973431" cy="669765"/>
      </dsp:txXfrm>
    </dsp:sp>
    <dsp:sp modelId="{B2962E92-DA2E-4AA2-9464-550245F92A31}">
      <dsp:nvSpPr>
        <dsp:cNvPr id="0" name=""/>
        <dsp:cNvSpPr/>
      </dsp:nvSpPr>
      <dsp:spPr>
        <a:xfrm>
          <a:off x="447169" y="1046276"/>
          <a:ext cx="5988185" cy="71143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72000" rIns="72000" bIns="7200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pc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1999: </a:t>
          </a:r>
          <a:r>
            <a:rPr lang="en-US" sz="2400" b="1" kern="1200" spc="0" baseline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Initial review for introduction</a:t>
          </a:r>
          <a:endParaRPr lang="en-GB" sz="2400" b="1" kern="1200" spc="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68006" y="1067113"/>
        <a:ext cx="4943295" cy="669765"/>
      </dsp:txXfrm>
    </dsp:sp>
    <dsp:sp modelId="{807F1EB0-8F9E-4C25-B0DF-B4C77E725A0C}">
      <dsp:nvSpPr>
        <dsp:cNvPr id="0" name=""/>
        <dsp:cNvSpPr/>
      </dsp:nvSpPr>
      <dsp:spPr>
        <a:xfrm>
          <a:off x="894339" y="2020544"/>
          <a:ext cx="5988185" cy="71143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72000" rIns="72000" bIns="7200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2009: Legislation</a:t>
          </a:r>
          <a:endParaRPr lang="en-GB" sz="2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915176" y="2041381"/>
        <a:ext cx="4943295" cy="669765"/>
      </dsp:txXfrm>
    </dsp:sp>
    <dsp:sp modelId="{4F266E08-40F2-4E04-907A-06AE4235BB0B}">
      <dsp:nvSpPr>
        <dsp:cNvPr id="0" name=""/>
        <dsp:cNvSpPr/>
      </dsp:nvSpPr>
      <dsp:spPr>
        <a:xfrm>
          <a:off x="1341509" y="2994812"/>
          <a:ext cx="5988185" cy="71143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72000" rIns="72000" bIns="7200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2014: Came into force</a:t>
          </a:r>
          <a:endParaRPr lang="en-GB" sz="2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362346" y="3015649"/>
        <a:ext cx="4943295" cy="669765"/>
      </dsp:txXfrm>
    </dsp:sp>
    <dsp:sp modelId="{54A50C2D-5822-4EC4-A4F0-1916E13F196F}">
      <dsp:nvSpPr>
        <dsp:cNvPr id="0" name=""/>
        <dsp:cNvSpPr/>
      </dsp:nvSpPr>
      <dsp:spPr>
        <a:xfrm>
          <a:off x="1788678" y="3969080"/>
          <a:ext cx="5988185" cy="71143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5BAD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00" tIns="72000" rIns="72000" bIns="7200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2017: Full-scale implementation</a:t>
          </a:r>
          <a:endParaRPr lang="en-GB" sz="2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809515" y="3989917"/>
        <a:ext cx="4943295" cy="669765"/>
      </dsp:txXfrm>
    </dsp:sp>
    <dsp:sp modelId="{524A89D8-9E9D-447C-A23A-2D12F0E86A62}">
      <dsp:nvSpPr>
        <dsp:cNvPr id="0" name=""/>
        <dsp:cNvSpPr/>
      </dsp:nvSpPr>
      <dsp:spPr>
        <a:xfrm>
          <a:off x="5432139" y="624957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rgbClr val="4F81BD">
            <a:tint val="40000"/>
            <a:hueOff val="0"/>
            <a:satOff val="0"/>
            <a:lumOff val="0"/>
            <a:alpha val="7000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b="1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557249" y="624957"/>
        <a:ext cx="305825" cy="418424"/>
      </dsp:txXfrm>
    </dsp:sp>
    <dsp:sp modelId="{4969D90C-B8EB-48F6-B105-9FBDD8D6F014}">
      <dsp:nvSpPr>
        <dsp:cNvPr id="0" name=""/>
        <dsp:cNvSpPr/>
      </dsp:nvSpPr>
      <dsp:spPr>
        <a:xfrm>
          <a:off x="5879309" y="1599225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rgbClr val="4F81BD">
            <a:tint val="40000"/>
            <a:hueOff val="0"/>
            <a:satOff val="0"/>
            <a:lumOff val="0"/>
            <a:alpha val="7000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b="1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004419" y="1599225"/>
        <a:ext cx="305825" cy="418424"/>
      </dsp:txXfrm>
    </dsp:sp>
    <dsp:sp modelId="{6847C1A1-35D8-4B1C-86CE-213E5335C0A6}">
      <dsp:nvSpPr>
        <dsp:cNvPr id="0" name=""/>
        <dsp:cNvSpPr/>
      </dsp:nvSpPr>
      <dsp:spPr>
        <a:xfrm>
          <a:off x="6326478" y="2559236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rgbClr val="4F81BD">
            <a:tint val="40000"/>
            <a:hueOff val="0"/>
            <a:satOff val="0"/>
            <a:lumOff val="0"/>
            <a:alpha val="7000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b="1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451588" y="2559236"/>
        <a:ext cx="305825" cy="418424"/>
      </dsp:txXfrm>
    </dsp:sp>
    <dsp:sp modelId="{E1DA89C6-D80B-426C-B102-223E9B88B7C5}">
      <dsp:nvSpPr>
        <dsp:cNvPr id="0" name=""/>
        <dsp:cNvSpPr/>
      </dsp:nvSpPr>
      <dsp:spPr>
        <a:xfrm>
          <a:off x="6773648" y="3543009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rgbClr val="4F81BD">
            <a:tint val="40000"/>
            <a:hueOff val="0"/>
            <a:satOff val="0"/>
            <a:lumOff val="0"/>
            <a:alpha val="7000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b="1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898758" y="3543009"/>
        <a:ext cx="305825" cy="4184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457F6-DBB6-466B-A4EB-8C5C44B0EE82}">
      <dsp:nvSpPr>
        <dsp:cNvPr id="0" name=""/>
        <dsp:cNvSpPr/>
      </dsp:nvSpPr>
      <dsp:spPr>
        <a:xfrm>
          <a:off x="2365710" y="90108"/>
          <a:ext cx="1334038" cy="729502"/>
        </a:xfrm>
        <a:prstGeom prst="roundRect">
          <a:avLst>
            <a:gd name="adj" fmla="val 10000"/>
          </a:avLst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Fundamental (80%)</a:t>
          </a:r>
          <a:endParaRPr lang="en-GB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387076" y="111474"/>
        <a:ext cx="1291306" cy="686770"/>
      </dsp:txXfrm>
    </dsp:sp>
    <dsp:sp modelId="{E645BB1F-298E-415E-A143-5D39A8851622}">
      <dsp:nvSpPr>
        <dsp:cNvPr id="0" name=""/>
        <dsp:cNvSpPr/>
      </dsp:nvSpPr>
      <dsp:spPr>
        <a:xfrm>
          <a:off x="1260762" y="819611"/>
          <a:ext cx="1771967" cy="291801"/>
        </a:xfrm>
        <a:custGeom>
          <a:avLst/>
          <a:gdLst/>
          <a:ahLst/>
          <a:cxnLst/>
          <a:rect l="0" t="0" r="0" b="0"/>
          <a:pathLst>
            <a:path>
              <a:moveTo>
                <a:pt x="1775597" y="0"/>
              </a:moveTo>
              <a:lnTo>
                <a:pt x="1775597" y="150708"/>
              </a:lnTo>
              <a:lnTo>
                <a:pt x="0" y="150708"/>
              </a:lnTo>
              <a:lnTo>
                <a:pt x="0" y="301416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5C6A7-44B0-40F0-9307-F760DE811623}">
      <dsp:nvSpPr>
        <dsp:cNvPr id="0" name=""/>
        <dsp:cNvSpPr/>
      </dsp:nvSpPr>
      <dsp:spPr>
        <a:xfrm>
          <a:off x="595220" y="1111412"/>
          <a:ext cx="1331083" cy="729502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Crisis responsiveness (40%)</a:t>
          </a:r>
          <a:endParaRPr lang="en-GB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16586" y="1132778"/>
        <a:ext cx="1288351" cy="686770"/>
      </dsp:txXfrm>
    </dsp:sp>
    <dsp:sp modelId="{67B9B696-E83E-4DDC-8A2C-D23D840706E0}">
      <dsp:nvSpPr>
        <dsp:cNvPr id="0" name=""/>
        <dsp:cNvSpPr/>
      </dsp:nvSpPr>
      <dsp:spPr>
        <a:xfrm>
          <a:off x="549496" y="1840915"/>
          <a:ext cx="711265" cy="291801"/>
        </a:xfrm>
        <a:custGeom>
          <a:avLst/>
          <a:gdLst/>
          <a:ahLst/>
          <a:cxnLst/>
          <a:rect l="0" t="0" r="0" b="0"/>
          <a:pathLst>
            <a:path>
              <a:moveTo>
                <a:pt x="734702" y="0"/>
              </a:moveTo>
              <a:lnTo>
                <a:pt x="734702" y="150708"/>
              </a:lnTo>
              <a:lnTo>
                <a:pt x="0" y="150708"/>
              </a:lnTo>
              <a:lnTo>
                <a:pt x="0" y="301416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B5D88-745C-4378-BF71-195E27B08C2D}">
      <dsp:nvSpPr>
        <dsp:cNvPr id="0" name=""/>
        <dsp:cNvSpPr/>
      </dsp:nvSpPr>
      <dsp:spPr>
        <a:xfrm>
          <a:off x="2369" y="2132716"/>
          <a:ext cx="1094254" cy="729502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Capital adequacy</a:t>
          </a:r>
          <a:endParaRPr lang="en-GB" sz="1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23735" y="2154082"/>
        <a:ext cx="1051522" cy="686770"/>
      </dsp:txXfrm>
    </dsp:sp>
    <dsp:sp modelId="{F086E45C-8AB7-4F71-8A1F-E546E601C3BE}">
      <dsp:nvSpPr>
        <dsp:cNvPr id="0" name=""/>
        <dsp:cNvSpPr/>
      </dsp:nvSpPr>
      <dsp:spPr>
        <a:xfrm>
          <a:off x="1260762" y="1840915"/>
          <a:ext cx="711265" cy="291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08"/>
              </a:lnTo>
              <a:lnTo>
                <a:pt x="734702" y="150708"/>
              </a:lnTo>
              <a:lnTo>
                <a:pt x="734702" y="301416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AC674-55AD-4EDD-AD62-B03A916311C0}">
      <dsp:nvSpPr>
        <dsp:cNvPr id="0" name=""/>
        <dsp:cNvSpPr/>
      </dsp:nvSpPr>
      <dsp:spPr>
        <a:xfrm>
          <a:off x="1424900" y="2132716"/>
          <a:ext cx="1094254" cy="729502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Liquidity</a:t>
          </a:r>
          <a:endParaRPr lang="en-GB" sz="1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1446266" y="2154082"/>
        <a:ext cx="1051522" cy="686770"/>
      </dsp:txXfrm>
    </dsp:sp>
    <dsp:sp modelId="{5CD0C837-AB6D-4E3B-BDC5-DBFA9A3D12FA}">
      <dsp:nvSpPr>
        <dsp:cNvPr id="0" name=""/>
        <dsp:cNvSpPr/>
      </dsp:nvSpPr>
      <dsp:spPr>
        <a:xfrm>
          <a:off x="3032729" y="819611"/>
          <a:ext cx="361828" cy="291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08"/>
              </a:lnTo>
              <a:lnTo>
                <a:pt x="428509" y="150708"/>
              </a:lnTo>
              <a:lnTo>
                <a:pt x="428509" y="301416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9512F-1BEB-4CEC-839A-D1EC26D567ED}">
      <dsp:nvSpPr>
        <dsp:cNvPr id="0" name=""/>
        <dsp:cNvSpPr/>
      </dsp:nvSpPr>
      <dsp:spPr>
        <a:xfrm>
          <a:off x="2741408" y="1111412"/>
          <a:ext cx="1306298" cy="729502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Asset management</a:t>
          </a:r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(20%)</a:t>
          </a:r>
          <a:endParaRPr lang="en-GB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762774" y="1132778"/>
        <a:ext cx="1263566" cy="686770"/>
      </dsp:txXfrm>
    </dsp:sp>
    <dsp:sp modelId="{027080E3-A2E1-4675-B58D-177992142AC3}">
      <dsp:nvSpPr>
        <dsp:cNvPr id="0" name=""/>
        <dsp:cNvSpPr/>
      </dsp:nvSpPr>
      <dsp:spPr>
        <a:xfrm>
          <a:off x="3348838" y="1840915"/>
          <a:ext cx="91440" cy="2918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416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B7F9C-9BEC-47B4-8FB4-A5C50CCB4AC3}">
      <dsp:nvSpPr>
        <dsp:cNvPr id="0" name=""/>
        <dsp:cNvSpPr/>
      </dsp:nvSpPr>
      <dsp:spPr>
        <a:xfrm>
          <a:off x="2847431" y="2132716"/>
          <a:ext cx="1094254" cy="729502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Asset quality</a:t>
          </a:r>
          <a:endParaRPr lang="en-GB" sz="1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2868797" y="2154082"/>
        <a:ext cx="1051522" cy="686770"/>
      </dsp:txXfrm>
    </dsp:sp>
    <dsp:sp modelId="{6C84FB28-8C6C-4CD3-9366-0E172218B36D}">
      <dsp:nvSpPr>
        <dsp:cNvPr id="0" name=""/>
        <dsp:cNvSpPr/>
      </dsp:nvSpPr>
      <dsp:spPr>
        <a:xfrm>
          <a:off x="3032729" y="819611"/>
          <a:ext cx="1890381" cy="291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08"/>
              </a:lnTo>
              <a:lnTo>
                <a:pt x="1897913" y="150708"/>
              </a:lnTo>
              <a:lnTo>
                <a:pt x="1897913" y="301416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993AE-AFFC-4B83-A89C-80CA41819CBA}">
      <dsp:nvSpPr>
        <dsp:cNvPr id="0" name=""/>
        <dsp:cNvSpPr/>
      </dsp:nvSpPr>
      <dsp:spPr>
        <a:xfrm>
          <a:off x="4375984" y="1111412"/>
          <a:ext cx="1094254" cy="729502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Loss-absorbing capacity (20%)</a:t>
          </a:r>
          <a:endParaRPr lang="en-GB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97350" y="1132778"/>
        <a:ext cx="1051522" cy="686770"/>
      </dsp:txXfrm>
    </dsp:sp>
    <dsp:sp modelId="{9369AD9D-7BFB-4153-8D95-093D541CC314}">
      <dsp:nvSpPr>
        <dsp:cNvPr id="0" name=""/>
        <dsp:cNvSpPr/>
      </dsp:nvSpPr>
      <dsp:spPr>
        <a:xfrm>
          <a:off x="4877391" y="1840915"/>
          <a:ext cx="91440" cy="2918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416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F9DF1-76C3-4CAA-8218-E4CCB207BBAB}">
      <dsp:nvSpPr>
        <dsp:cNvPr id="0" name=""/>
        <dsp:cNvSpPr/>
      </dsp:nvSpPr>
      <dsp:spPr>
        <a:xfrm>
          <a:off x="4375984" y="2132716"/>
          <a:ext cx="1094254" cy="729502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Earnings</a:t>
          </a:r>
          <a:endParaRPr lang="en-GB" sz="1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4397350" y="2154082"/>
        <a:ext cx="1051522" cy="6867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457F6-DBB6-466B-A4EB-8C5C44B0EE82}">
      <dsp:nvSpPr>
        <dsp:cNvPr id="0" name=""/>
        <dsp:cNvSpPr/>
      </dsp:nvSpPr>
      <dsp:spPr>
        <a:xfrm>
          <a:off x="837410" y="1401"/>
          <a:ext cx="1286743" cy="759672"/>
        </a:xfrm>
        <a:prstGeom prst="roundRect">
          <a:avLst>
            <a:gd name="adj" fmla="val 10000"/>
          </a:avLst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Supplementary (20%)</a:t>
          </a:r>
          <a:endParaRPr lang="en-GB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859660" y="23651"/>
        <a:ext cx="1242243" cy="715172"/>
      </dsp:txXfrm>
    </dsp:sp>
    <dsp:sp modelId="{E645BB1F-298E-415E-A143-5D39A8851622}">
      <dsp:nvSpPr>
        <dsp:cNvPr id="0" name=""/>
        <dsp:cNvSpPr/>
      </dsp:nvSpPr>
      <dsp:spPr>
        <a:xfrm>
          <a:off x="740101" y="761073"/>
          <a:ext cx="740680" cy="265801"/>
        </a:xfrm>
        <a:custGeom>
          <a:avLst/>
          <a:gdLst/>
          <a:ahLst/>
          <a:cxnLst/>
          <a:rect l="0" t="0" r="0" b="0"/>
          <a:pathLst>
            <a:path>
              <a:moveTo>
                <a:pt x="750079" y="0"/>
              </a:moveTo>
              <a:lnTo>
                <a:pt x="750079" y="153862"/>
              </a:lnTo>
              <a:lnTo>
                <a:pt x="0" y="153862"/>
              </a:lnTo>
              <a:lnTo>
                <a:pt x="0" y="307725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5C6A7-44B0-40F0-9307-F760DE811623}">
      <dsp:nvSpPr>
        <dsp:cNvPr id="0" name=""/>
        <dsp:cNvSpPr/>
      </dsp:nvSpPr>
      <dsp:spPr>
        <a:xfrm>
          <a:off x="170347" y="1026874"/>
          <a:ext cx="1139508" cy="759672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Financial risk Management</a:t>
          </a:r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(10%)</a:t>
          </a:r>
          <a:endParaRPr lang="en-GB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92597" y="1049124"/>
        <a:ext cx="1095008" cy="715172"/>
      </dsp:txXfrm>
    </dsp:sp>
    <dsp:sp modelId="{67B9B696-E83E-4DDC-8A2C-D23D840706E0}">
      <dsp:nvSpPr>
        <dsp:cNvPr id="0" name=""/>
        <dsp:cNvSpPr/>
      </dsp:nvSpPr>
      <dsp:spPr>
        <a:xfrm>
          <a:off x="694381" y="1786546"/>
          <a:ext cx="91440" cy="263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725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B5D88-745C-4378-BF71-195E27B08C2D}">
      <dsp:nvSpPr>
        <dsp:cNvPr id="0" name=""/>
        <dsp:cNvSpPr/>
      </dsp:nvSpPr>
      <dsp:spPr>
        <a:xfrm>
          <a:off x="170347" y="2049871"/>
          <a:ext cx="1139508" cy="759672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Other quantitative factors</a:t>
          </a:r>
          <a:endParaRPr lang="en-GB" sz="1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192597" y="2072121"/>
        <a:ext cx="1095008" cy="715172"/>
      </dsp:txXfrm>
    </dsp:sp>
    <dsp:sp modelId="{5CD0C837-AB6D-4E3B-BDC5-DBFA9A3D12FA}">
      <dsp:nvSpPr>
        <dsp:cNvPr id="0" name=""/>
        <dsp:cNvSpPr/>
      </dsp:nvSpPr>
      <dsp:spPr>
        <a:xfrm>
          <a:off x="1480781" y="761073"/>
          <a:ext cx="740680" cy="265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862"/>
              </a:lnTo>
              <a:lnTo>
                <a:pt x="750079" y="153862"/>
              </a:lnTo>
              <a:lnTo>
                <a:pt x="750079" y="307725"/>
              </a:lnTo>
            </a:path>
          </a:pathLst>
        </a:custGeom>
        <a:noFill/>
        <a:ln w="25400" cap="flat" cmpd="sng" algn="ctr">
          <a:solidFill>
            <a:srgbClr val="4F81BD">
              <a:tint val="99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9512F-1BEB-4CEC-839A-D1EC26D567ED}">
      <dsp:nvSpPr>
        <dsp:cNvPr id="0" name=""/>
        <dsp:cNvSpPr/>
      </dsp:nvSpPr>
      <dsp:spPr>
        <a:xfrm>
          <a:off x="1651708" y="1026874"/>
          <a:ext cx="1139508" cy="759672"/>
        </a:xfrm>
        <a:prstGeom prst="roundRect">
          <a:avLst>
            <a:gd name="adj" fmla="val 10000"/>
          </a:avLst>
        </a:prstGeom>
        <a:solidFill>
          <a:srgbClr val="4F81BD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Other risk management</a:t>
          </a:r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(10%)</a:t>
          </a:r>
          <a:endParaRPr lang="en-GB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73958" y="1049124"/>
        <a:ext cx="1095008" cy="715172"/>
      </dsp:txXfrm>
    </dsp:sp>
    <dsp:sp modelId="{027080E3-A2E1-4675-B58D-177992142AC3}">
      <dsp:nvSpPr>
        <dsp:cNvPr id="0" name=""/>
        <dsp:cNvSpPr/>
      </dsp:nvSpPr>
      <dsp:spPr>
        <a:xfrm>
          <a:off x="2175742" y="1786546"/>
          <a:ext cx="91440" cy="263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725"/>
              </a:lnTo>
            </a:path>
          </a:pathLst>
        </a:custGeom>
        <a:noFill/>
        <a:ln w="25400" cap="flat" cmpd="sng" algn="ctr">
          <a:solidFill>
            <a:srgbClr val="4F81BD">
              <a:tint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B7F9C-9BEC-47B4-8FB4-A5C50CCB4AC3}">
      <dsp:nvSpPr>
        <dsp:cNvPr id="0" name=""/>
        <dsp:cNvSpPr/>
      </dsp:nvSpPr>
      <dsp:spPr>
        <a:xfrm>
          <a:off x="1651708" y="2049871"/>
          <a:ext cx="1139508" cy="759672"/>
        </a:xfrm>
        <a:prstGeom prst="roundRect">
          <a:avLst>
            <a:gd name="adj" fmla="val 10000"/>
          </a:avLst>
        </a:prstGeom>
        <a:solidFill>
          <a:srgbClr val="4F81BD">
            <a:tint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Compliance, regulatory penalties etc.</a:t>
          </a:r>
          <a:endParaRPr lang="en-GB" sz="1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1673958" y="2072121"/>
        <a:ext cx="1095008" cy="7151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87774-FF5C-49FB-A1A3-102E46D96BE1}">
      <dsp:nvSpPr>
        <dsp:cNvPr id="0" name=""/>
        <dsp:cNvSpPr/>
      </dsp:nvSpPr>
      <dsp:spPr>
        <a:xfrm>
          <a:off x="41521" y="468055"/>
          <a:ext cx="2538646" cy="11594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Amendment of Evaluation Model</a:t>
          </a:r>
          <a:endParaRPr lang="en-GB" sz="2200" b="1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41521" y="468055"/>
        <a:ext cx="2538646" cy="1159481"/>
      </dsp:txXfrm>
    </dsp:sp>
    <dsp:sp modelId="{C85470DC-C5D6-4EA5-845B-D20AC3F6FE8D}">
      <dsp:nvSpPr>
        <dsp:cNvPr id="0" name=""/>
        <dsp:cNvSpPr/>
      </dsp:nvSpPr>
      <dsp:spPr>
        <a:xfrm>
          <a:off x="44110" y="1663511"/>
          <a:ext cx="2538646" cy="2944987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000" tIns="108000" rIns="54000" bIns="144000" numCol="1" spcCol="1270" anchor="t" anchorCtr="0">
          <a:noAutofit/>
        </a:bodyPr>
        <a:lstStyle/>
        <a:p>
          <a:pPr marL="171450" lvl="1" indent="-171450" algn="l" defTabSz="755650">
            <a:lnSpc>
              <a:spcPts val="25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Regular reviews: every 3 to 5 years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  <a:p>
          <a:pPr marL="171450" lvl="1" indent="-171450" algn="l" defTabSz="755650">
            <a:lnSpc>
              <a:spcPts val="25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GB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Consulted with member institutions, their associations &amp; academia.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  <a:p>
          <a:pPr marL="171450" lvl="1" indent="-171450" algn="l" defTabSz="755650">
            <a:lnSpc>
              <a:spcPts val="25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The current model has been modified in 2016.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44110" y="1663511"/>
        <a:ext cx="2538646" cy="2944987"/>
      </dsp:txXfrm>
    </dsp:sp>
    <dsp:sp modelId="{8F52180F-922B-4BB9-AF37-D87C71BCC8B1}">
      <dsp:nvSpPr>
        <dsp:cNvPr id="0" name=""/>
        <dsp:cNvSpPr/>
      </dsp:nvSpPr>
      <dsp:spPr>
        <a:xfrm>
          <a:off x="2896660" y="468055"/>
          <a:ext cx="2538646" cy="11594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Communication with member institutions</a:t>
          </a:r>
          <a:endParaRPr lang="en-GB" sz="2200" b="1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2896660" y="468055"/>
        <a:ext cx="2538646" cy="1159481"/>
      </dsp:txXfrm>
    </dsp:sp>
    <dsp:sp modelId="{05828E45-F7B2-4050-83BE-E1C1C72659DE}">
      <dsp:nvSpPr>
        <dsp:cNvPr id="0" name=""/>
        <dsp:cNvSpPr/>
      </dsp:nvSpPr>
      <dsp:spPr>
        <a:xfrm>
          <a:off x="2896660" y="1663511"/>
          <a:ext cx="2538646" cy="2944987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000" tIns="108000" rIns="54000" bIns="144000" numCol="1" spcCol="1270" anchor="t" anchorCtr="0">
          <a:noAutofit/>
        </a:bodyPr>
        <a:lstStyle/>
        <a:p>
          <a:pPr marL="171450" lvl="1" indent="-171450" algn="l" defTabSz="755650">
            <a:lnSpc>
              <a:spcPts val="25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Opening a forum for public consultation</a:t>
          </a:r>
          <a:endParaRPr lang="en-GB" sz="1700" kern="12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  <a:p>
          <a:pPr marL="171450" lvl="1" indent="-171450" algn="l" defTabSz="755650">
            <a:lnSpc>
              <a:spcPts val="25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Holding workshops industry by industry</a:t>
          </a:r>
          <a:endParaRPr lang="en-GB" sz="17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  <a:p>
          <a:pPr marL="171450" lvl="1" indent="-171450" algn="l" defTabSz="755650">
            <a:lnSpc>
              <a:spcPts val="25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Providing each member institution with detailed evaluation results</a:t>
          </a:r>
          <a:endParaRPr lang="en-GB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896660" y="1663511"/>
        <a:ext cx="2538646" cy="2944987"/>
      </dsp:txXfrm>
    </dsp:sp>
    <dsp:sp modelId="{0D6D39DC-C532-4E09-BCE2-650972CAA8A7}">
      <dsp:nvSpPr>
        <dsp:cNvPr id="0" name=""/>
        <dsp:cNvSpPr/>
      </dsp:nvSpPr>
      <dsp:spPr>
        <a:xfrm>
          <a:off x="5751114" y="468055"/>
          <a:ext cx="2538646" cy="1159481"/>
        </a:xfrm>
        <a:prstGeom prst="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+mn-cs"/>
            </a:rPr>
            <a:t>Increasing gaps between categories</a:t>
          </a:r>
          <a:endParaRPr lang="en-GB" sz="2200" b="1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5751114" y="468055"/>
        <a:ext cx="2538646" cy="1159481"/>
      </dsp:txXfrm>
    </dsp:sp>
    <dsp:sp modelId="{24593A45-509F-463B-A7A7-FE0AD79CF9C9}">
      <dsp:nvSpPr>
        <dsp:cNvPr id="0" name=""/>
        <dsp:cNvSpPr/>
      </dsp:nvSpPr>
      <dsp:spPr>
        <a:xfrm>
          <a:off x="5751114" y="1663511"/>
          <a:ext cx="2538646" cy="2944987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ts val="25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US" sz="1700" kern="12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Introduced mild gaps to mitigate the burden of increased premiums at the beginning</a:t>
          </a:r>
          <a:endParaRPr lang="en-GB" sz="17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  <a:p>
          <a:pPr marL="171450" lvl="1" indent="-171450" algn="l" defTabSz="755650">
            <a:lnSpc>
              <a:spcPts val="25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n-GB" sz="1700" kern="12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 pitchFamily="34" charset="0"/>
              <a:ea typeface="+mn-ea"/>
              <a:cs typeface="+mn-cs"/>
            </a:rPr>
            <a:t>To expand the premium gaps gradually in the upcoming years</a:t>
          </a:r>
          <a:endParaRPr lang="en-GB" sz="17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+mn-cs"/>
          </a:endParaRPr>
        </a:p>
      </dsp:txBody>
      <dsp:txXfrm>
        <a:off x="5751114" y="1663511"/>
        <a:ext cx="2538646" cy="2944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EE5DD-14CE-475A-93C6-84F387FFC5E8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© Copyright Showeet.com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57A68-B95A-498B-8FA1-D6E958C4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4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microsoft.com/office/2007/relationships/hdphoto" Target="../media/hdphoto3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- Flipped P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21301" y="2564904"/>
            <a:ext cx="8145068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>
              <a:defRPr sz="40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63500" stA="40000" endPos="25000" dist="25400" dir="5400000" sy="-100000" rotWithShape="0"/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13422" y="3789041"/>
            <a:ext cx="8163034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bg1">
                    <a:lumMod val="50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7" name="Triangle rectangle 6"/>
          <p:cNvSpPr/>
          <p:nvPr userDrawn="1"/>
        </p:nvSpPr>
        <p:spPr>
          <a:xfrm rot="10800000">
            <a:off x="5868144" y="0"/>
            <a:ext cx="3275856" cy="1700808"/>
          </a:xfrm>
          <a:prstGeom prst="rtTriangle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28000">
                <a:schemeClr val="accent1">
                  <a:lumMod val="100000"/>
                </a:schemeClr>
              </a:gs>
              <a:gs pos="57000">
                <a:schemeClr val="tx2">
                  <a:alpha val="94000"/>
                  <a:lumMod val="67000"/>
                </a:schemeClr>
              </a:gs>
              <a:gs pos="86000">
                <a:schemeClr val="tx2">
                  <a:lumMod val="50000"/>
                </a:schemeClr>
              </a:gs>
              <a:gs pos="0">
                <a:schemeClr val="accent1">
                  <a:shade val="100000"/>
                  <a:satMod val="115000"/>
                </a:schemeClr>
              </a:gs>
            </a:gsLst>
            <a:lin ang="1788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 userDrawn="1"/>
        </p:nvSpPr>
        <p:spPr>
          <a:xfrm>
            <a:off x="5869240" y="-1"/>
            <a:ext cx="3275856" cy="2178000"/>
          </a:xfrm>
          <a:custGeom>
            <a:avLst/>
            <a:gdLst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000" h="2059259">
                <a:moveTo>
                  <a:pt x="1993900" y="2057400"/>
                </a:moveTo>
                <a:cubicBezTo>
                  <a:pt x="1195917" y="809625"/>
                  <a:pt x="431270" y="328612"/>
                  <a:pt x="0" y="0"/>
                </a:cubicBezTo>
                <a:lnTo>
                  <a:pt x="3175000" y="1600200"/>
                </a:lnTo>
                <a:cubicBezTo>
                  <a:pt x="2362200" y="1385888"/>
                  <a:pt x="1992312" y="2100263"/>
                  <a:pt x="1993900" y="2057400"/>
                </a:cubicBezTo>
                <a:close/>
              </a:path>
            </a:pathLst>
          </a:custGeom>
          <a:gradFill flip="none" rotWithShape="1">
            <a:gsLst>
              <a:gs pos="90000">
                <a:srgbClr val="528BD1"/>
              </a:gs>
              <a:gs pos="6000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50000"/>
                </a:schemeClr>
              </a:gs>
              <a:gs pos="16260">
                <a:srgbClr val="325E92"/>
              </a:gs>
              <a:gs pos="51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304800" dist="1651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D:\김영운\국제협력팀\IADI\2016_AGM_AC\KDIC logo\logo 좌우조합형_영문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40" y="392718"/>
            <a:ext cx="2376264" cy="5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03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12" y="260648"/>
            <a:ext cx="8640960" cy="71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 w="10541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+mn-lt"/>
                <a:ea typeface="맑은 고딕" panose="020B0503020000020004" pitchFamily="50" charset="-127"/>
              </a:defRPr>
            </a:lvl1pPr>
          </a:lstStyle>
          <a:p>
            <a:fld id="{13C1CC6D-55C0-4C79-96DD-3D3D32E5E34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613" y="6470959"/>
            <a:ext cx="1232643" cy="26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559780" y="582636"/>
            <a:ext cx="8024440" cy="432000"/>
          </a:xfrm>
        </p:spPr>
        <p:txBody>
          <a:bodyPr>
            <a:noAutofit/>
          </a:bodyPr>
          <a:lstStyle>
            <a:lvl1pPr algn="l">
              <a:defRPr sz="2800" b="1" spc="0" baseline="0">
                <a:ln>
                  <a:solidFill>
                    <a:srgbClr val="002060">
                      <a:alpha val="50000"/>
                    </a:srgbClr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defRPr>
            </a:lvl1pPr>
          </a:lstStyle>
          <a:p>
            <a:r>
              <a:rPr lang="en-US" altLang="ko-KR" dirty="0" smtClean="0"/>
              <a:t>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468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gradFill>
          <a:gsLst>
            <a:gs pos="0">
              <a:srgbClr val="3A4797"/>
            </a:gs>
            <a:gs pos="74000">
              <a:srgbClr val="01083F"/>
            </a:gs>
            <a:gs pos="100000">
              <a:srgbClr val="01083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>
          <a:xfrm>
            <a:off x="468145" y="1648193"/>
            <a:ext cx="6494630" cy="2387600"/>
          </a:xfrm>
          <a:prstGeom prst="rect">
            <a:avLst/>
          </a:prstGeom>
        </p:spPr>
        <p:txBody>
          <a:bodyPr anchor="ctr"/>
          <a:lstStyle>
            <a:lvl1pPr algn="l">
              <a:defRPr sz="4400" b="1" baseline="0">
                <a:solidFill>
                  <a:srgbClr val="99CC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 smtClean="0"/>
              <a:t>Presentation Title</a:t>
            </a:r>
            <a:br>
              <a:rPr lang="en-US" altLang="ko-KR" dirty="0" smtClean="0"/>
            </a:br>
            <a:r>
              <a:rPr lang="en-US" altLang="ko-KR" dirty="0" smtClean="0"/>
              <a:t>(Myriad Pro, Bold, 44pt)</a:t>
            </a:r>
            <a:endParaRPr lang="en-US" dirty="0"/>
          </a:p>
        </p:txBody>
      </p:sp>
      <p:sp>
        <p:nvSpPr>
          <p:cNvPr id="22" name="텍스트 개체 틀 13"/>
          <p:cNvSpPr>
            <a:spLocks noGrp="1"/>
          </p:cNvSpPr>
          <p:nvPr>
            <p:ph type="body" sz="quarter" idx="12" hasCustomPrompt="1"/>
          </p:nvPr>
        </p:nvSpPr>
        <p:spPr>
          <a:xfrm>
            <a:off x="468145" y="4684870"/>
            <a:ext cx="5750745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400" b="1" kern="800" spc="-5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altLang="ko-KR" dirty="0" smtClean="0"/>
              <a:t>Name (Arial, Bold, 30pt)</a:t>
            </a:r>
            <a:endParaRPr lang="ko-KR" altLang="en-US" dirty="0" smtClean="0"/>
          </a:p>
        </p:txBody>
      </p:sp>
      <p:sp>
        <p:nvSpPr>
          <p:cNvPr id="23" name="텍스트 개체 틀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8145" y="5106606"/>
            <a:ext cx="5750745" cy="3416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l">
              <a:buNone/>
              <a:defRPr sz="1800" spc="-30" baseline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altLang="ko-KR" dirty="0" smtClean="0"/>
              <a:t>Position (Arial, 24pt)</a:t>
            </a:r>
            <a:endParaRPr lang="ko-KR" altLang="en-US" dirty="0" smtClean="0"/>
          </a:p>
        </p:txBody>
      </p:sp>
      <p:cxnSp>
        <p:nvCxnSpPr>
          <p:cNvPr id="24" name="직선 연결선 23"/>
          <p:cNvCxnSpPr/>
          <p:nvPr userDrawn="1"/>
        </p:nvCxnSpPr>
        <p:spPr>
          <a:xfrm flipH="1">
            <a:off x="372895" y="1374403"/>
            <a:ext cx="3921464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lumMod val="75000"/>
                    <a:alpha val="0"/>
                  </a:schemeClr>
                </a:gs>
                <a:gs pos="5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 userDrawn="1"/>
        </p:nvCxnSpPr>
        <p:spPr>
          <a:xfrm flipH="1">
            <a:off x="1972552" y="4240131"/>
            <a:ext cx="4231595" cy="0"/>
          </a:xfrm>
          <a:prstGeom prst="line">
            <a:avLst/>
          </a:prstGeom>
          <a:ln>
            <a:gradFill flip="none" rotWithShape="1">
              <a:gsLst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텍스트 개체 틀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8145" y="5921782"/>
            <a:ext cx="2721950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l">
              <a:buNone/>
              <a:defRPr sz="1400" baseline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altLang="ko-KR" dirty="0" smtClean="0"/>
              <a:t>Date, Venue</a:t>
            </a:r>
            <a:endParaRPr lang="ko-KR" altLang="en-US" dirty="0" smtClean="0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5" r="775"/>
          <a:stretch/>
        </p:blipFill>
        <p:spPr>
          <a:xfrm rot="16200000" flipH="1" flipV="1">
            <a:off x="2481263" y="195262"/>
            <a:ext cx="6858000" cy="6467475"/>
          </a:xfrm>
          <a:prstGeom prst="rect">
            <a:avLst/>
          </a:prstGeom>
        </p:spPr>
      </p:pic>
      <p:pic>
        <p:nvPicPr>
          <p:cNvPr id="13" name="Picture 2" descr="D:\▣국제협력팀\◈국제협력팀(신주용)\★ 주요자료\공사일반\KDIC logo\logo 좌우조합형_영문.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161" y="6418156"/>
            <a:ext cx="1414339" cy="30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텍스트 개체 틀 13"/>
          <p:cNvSpPr>
            <a:spLocks noGrp="1"/>
          </p:cNvSpPr>
          <p:nvPr>
            <p:ph type="body" sz="quarter" idx="15" hasCustomPrompt="1"/>
          </p:nvPr>
        </p:nvSpPr>
        <p:spPr>
          <a:xfrm>
            <a:off x="468145" y="5382831"/>
            <a:ext cx="5750745" cy="3416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l">
              <a:buNone/>
              <a:defRPr sz="1800" spc="-30" baseline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altLang="ko-KR" dirty="0" smtClean="0"/>
              <a:t>Department (Arial, 24pt)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1519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87372" y="274638"/>
            <a:ext cx="6840760" cy="1066130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000" b="1" cap="all" spc="0" baseline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81781" y="1484784"/>
            <a:ext cx="8366683" cy="4752528"/>
          </a:xfrm>
        </p:spPr>
        <p:txBody>
          <a:bodyPr>
            <a:normAutofit/>
          </a:bodyPr>
          <a:lstStyle>
            <a:lvl1pPr marL="0" indent="396000">
              <a:spcAft>
                <a:spcPts val="300"/>
              </a:spcAft>
              <a:buFont typeface="Wingdings" panose="05000000000000000000" pitchFamily="2" charset="2"/>
              <a:buChar char="q"/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ts val="300"/>
              </a:spcAft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ts val="300"/>
              </a:spcAft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8" name="Triangle rectangle 7"/>
          <p:cNvSpPr/>
          <p:nvPr userDrawn="1"/>
        </p:nvSpPr>
        <p:spPr>
          <a:xfrm rot="10800000">
            <a:off x="5868144" y="0"/>
            <a:ext cx="3275856" cy="1700808"/>
          </a:xfrm>
          <a:prstGeom prst="rtTriangl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 userDrawn="1"/>
        </p:nvSpPr>
        <p:spPr>
          <a:xfrm>
            <a:off x="5869240" y="-1"/>
            <a:ext cx="3275856" cy="2178000"/>
          </a:xfrm>
          <a:custGeom>
            <a:avLst/>
            <a:gdLst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000" h="2059259">
                <a:moveTo>
                  <a:pt x="1993900" y="2057400"/>
                </a:moveTo>
                <a:cubicBezTo>
                  <a:pt x="1195917" y="809625"/>
                  <a:pt x="431270" y="328612"/>
                  <a:pt x="0" y="0"/>
                </a:cubicBezTo>
                <a:lnTo>
                  <a:pt x="3175000" y="1600200"/>
                </a:lnTo>
                <a:cubicBezTo>
                  <a:pt x="2362200" y="1385888"/>
                  <a:pt x="1992312" y="2100263"/>
                  <a:pt x="1993900" y="2057400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3" descr="D:\김영운\국제협력팀\IADI\2016_AGM_AC\KDIC logo\logo 좌우조합형_영문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40" y="392718"/>
            <a:ext cx="2376264" cy="50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1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87372" y="274638"/>
            <a:ext cx="6840760" cy="1066130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000" b="1" cap="all" spc="0" baseline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81781" y="1484784"/>
            <a:ext cx="8366683" cy="4752528"/>
          </a:xfrm>
        </p:spPr>
        <p:txBody>
          <a:bodyPr>
            <a:normAutofit/>
          </a:bodyPr>
          <a:lstStyle>
            <a:lvl1pPr marL="0" indent="396000">
              <a:spcAft>
                <a:spcPts val="300"/>
              </a:spcAft>
              <a:buFont typeface="Wingdings" panose="05000000000000000000" pitchFamily="2" charset="2"/>
              <a:buChar char="q"/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ts val="300"/>
              </a:spcAft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ts val="300"/>
              </a:spcAft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199" y="6376243"/>
            <a:ext cx="2195265" cy="365125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riangle rectangle 7"/>
          <p:cNvSpPr/>
          <p:nvPr userDrawn="1"/>
        </p:nvSpPr>
        <p:spPr>
          <a:xfrm rot="10800000">
            <a:off x="5868144" y="0"/>
            <a:ext cx="3275856" cy="1700808"/>
          </a:xfrm>
          <a:prstGeom prst="rtTriangle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28000">
                <a:schemeClr val="accent1">
                  <a:lumMod val="100000"/>
                </a:schemeClr>
              </a:gs>
              <a:gs pos="57000">
                <a:schemeClr val="tx2">
                  <a:alpha val="94000"/>
                  <a:lumMod val="67000"/>
                </a:schemeClr>
              </a:gs>
              <a:gs pos="86000">
                <a:schemeClr val="tx2">
                  <a:lumMod val="50000"/>
                </a:schemeClr>
              </a:gs>
              <a:gs pos="0">
                <a:schemeClr val="accent1">
                  <a:shade val="100000"/>
                  <a:satMod val="115000"/>
                </a:schemeClr>
              </a:gs>
            </a:gsLst>
            <a:lin ang="1788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 userDrawn="1"/>
        </p:nvSpPr>
        <p:spPr>
          <a:xfrm>
            <a:off x="5869240" y="-1"/>
            <a:ext cx="3275856" cy="2178000"/>
          </a:xfrm>
          <a:custGeom>
            <a:avLst/>
            <a:gdLst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000" h="2059259">
                <a:moveTo>
                  <a:pt x="1993900" y="2057400"/>
                </a:moveTo>
                <a:cubicBezTo>
                  <a:pt x="1195917" y="809625"/>
                  <a:pt x="431270" y="328612"/>
                  <a:pt x="0" y="0"/>
                </a:cubicBezTo>
                <a:lnTo>
                  <a:pt x="3175000" y="1600200"/>
                </a:lnTo>
                <a:cubicBezTo>
                  <a:pt x="2362200" y="1385888"/>
                  <a:pt x="1992312" y="2100263"/>
                  <a:pt x="1993900" y="2057400"/>
                </a:cubicBezTo>
                <a:close/>
              </a:path>
            </a:pathLst>
          </a:custGeom>
          <a:gradFill flip="none" rotWithShape="1">
            <a:gsLst>
              <a:gs pos="90000">
                <a:srgbClr val="528BD1"/>
              </a:gs>
              <a:gs pos="6000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50000"/>
                </a:schemeClr>
              </a:gs>
              <a:gs pos="16260">
                <a:srgbClr val="325E92"/>
              </a:gs>
              <a:gs pos="51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304800" dist="1651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82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87372" y="274638"/>
            <a:ext cx="6840760" cy="1066130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000" b="1" cap="all" spc="0" baseline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199" y="6376243"/>
            <a:ext cx="2195265" cy="365125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riangle rectangle 7"/>
          <p:cNvSpPr/>
          <p:nvPr userDrawn="1"/>
        </p:nvSpPr>
        <p:spPr>
          <a:xfrm rot="10800000">
            <a:off x="7020272" y="-2"/>
            <a:ext cx="2123728" cy="1124746"/>
          </a:xfrm>
          <a:prstGeom prst="rtTriangle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28000">
                <a:schemeClr val="accent1">
                  <a:lumMod val="100000"/>
                </a:schemeClr>
              </a:gs>
              <a:gs pos="57000">
                <a:schemeClr val="tx2">
                  <a:alpha val="94000"/>
                  <a:lumMod val="67000"/>
                </a:schemeClr>
              </a:gs>
              <a:gs pos="86000">
                <a:schemeClr val="tx2">
                  <a:lumMod val="50000"/>
                </a:schemeClr>
              </a:gs>
              <a:gs pos="0">
                <a:schemeClr val="accent1">
                  <a:shade val="100000"/>
                  <a:satMod val="115000"/>
                </a:schemeClr>
              </a:gs>
            </a:gsLst>
            <a:lin ang="1788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 userDrawn="1"/>
        </p:nvSpPr>
        <p:spPr>
          <a:xfrm>
            <a:off x="7020272" y="0"/>
            <a:ext cx="2140455" cy="1412818"/>
          </a:xfrm>
          <a:custGeom>
            <a:avLst/>
            <a:gdLst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98356"/>
              <a:gd name="connsiteY0" fmla="*/ 2057400 h 2059319"/>
              <a:gd name="connsiteX1" fmla="*/ 0 w 3198356"/>
              <a:gd name="connsiteY1" fmla="*/ 0 h 2059319"/>
              <a:gd name="connsiteX2" fmla="*/ 3198356 w 3198356"/>
              <a:gd name="connsiteY2" fmla="*/ 1622983 h 2059319"/>
              <a:gd name="connsiteX3" fmla="*/ 1993900 w 3198356"/>
              <a:gd name="connsiteY3" fmla="*/ 2057400 h 205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8356" h="2059319">
                <a:moveTo>
                  <a:pt x="1993900" y="2057400"/>
                </a:moveTo>
                <a:cubicBezTo>
                  <a:pt x="1195917" y="809625"/>
                  <a:pt x="431270" y="328612"/>
                  <a:pt x="0" y="0"/>
                </a:cubicBezTo>
                <a:lnTo>
                  <a:pt x="3198356" y="1622983"/>
                </a:lnTo>
                <a:cubicBezTo>
                  <a:pt x="2385556" y="1408671"/>
                  <a:pt x="1992312" y="2100263"/>
                  <a:pt x="1993900" y="2057400"/>
                </a:cubicBezTo>
                <a:close/>
              </a:path>
            </a:pathLst>
          </a:custGeom>
          <a:gradFill flip="none" rotWithShape="1">
            <a:gsLst>
              <a:gs pos="90000">
                <a:srgbClr val="528BD1"/>
              </a:gs>
              <a:gs pos="6000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50000"/>
                </a:schemeClr>
              </a:gs>
              <a:gs pos="16260">
                <a:srgbClr val="325E92"/>
              </a:gs>
              <a:gs pos="51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304800" dist="1651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">
    <p:bg>
      <p:bgPr>
        <a:gradFill>
          <a:gsLst>
            <a:gs pos="0">
              <a:schemeClr val="tx2"/>
            </a:gs>
            <a:gs pos="50000">
              <a:schemeClr val="tx2">
                <a:lumMod val="7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95536" y="274638"/>
            <a:ext cx="6840760" cy="1066130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000" b="1" cap="small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352928" cy="4752528"/>
          </a:xfrm>
        </p:spPr>
        <p:txBody>
          <a:bodyPr>
            <a:normAutofit/>
          </a:bodyPr>
          <a:lstStyle>
            <a:lvl1pPr marL="0" indent="396000">
              <a:spcAft>
                <a:spcPts val="300"/>
              </a:spcAft>
              <a:buFont typeface="Wingdings" panose="05000000000000000000" pitchFamily="2" charset="2"/>
              <a:buChar char="q"/>
              <a:defRPr sz="280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Aft>
                <a:spcPts val="300"/>
              </a:spcAft>
              <a:buFont typeface="Courier New" panose="02070309020205020404" pitchFamily="49" charset="0"/>
              <a:buChar char="o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Aft>
                <a:spcPts val="300"/>
              </a:spcAft>
              <a:buFont typeface="Arial" panose="020B0604020202020204" pitchFamily="34" charset="0"/>
              <a:buChar char="−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95264" cy="365125"/>
          </a:xfrm>
        </p:spPr>
        <p:txBody>
          <a:bodyPr/>
          <a:lstStyle>
            <a:lvl1pPr>
              <a:defRPr sz="12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riangle rectangle 6"/>
          <p:cNvSpPr/>
          <p:nvPr userDrawn="1"/>
        </p:nvSpPr>
        <p:spPr>
          <a:xfrm rot="10800000">
            <a:off x="6300192" y="8778"/>
            <a:ext cx="2843808" cy="140399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 userDrawn="1"/>
        </p:nvSpPr>
        <p:spPr>
          <a:xfrm>
            <a:off x="6300192" y="7814"/>
            <a:ext cx="2852720" cy="1844769"/>
          </a:xfrm>
          <a:custGeom>
            <a:avLst/>
            <a:gdLst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83723"/>
              <a:gd name="connsiteY0" fmla="*/ 2057400 h 2059196"/>
              <a:gd name="connsiteX1" fmla="*/ 0 w 3183723"/>
              <a:gd name="connsiteY1" fmla="*/ 0 h 2059196"/>
              <a:gd name="connsiteX2" fmla="*/ 3183723 w 3183723"/>
              <a:gd name="connsiteY2" fmla="*/ 1574029 h 2059196"/>
              <a:gd name="connsiteX3" fmla="*/ 1993900 w 3183723"/>
              <a:gd name="connsiteY3" fmla="*/ 2057400 h 205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3723" h="2059196">
                <a:moveTo>
                  <a:pt x="1993900" y="2057400"/>
                </a:moveTo>
                <a:cubicBezTo>
                  <a:pt x="1195917" y="809625"/>
                  <a:pt x="431270" y="328612"/>
                  <a:pt x="0" y="0"/>
                </a:cubicBezTo>
                <a:lnTo>
                  <a:pt x="3183723" y="1574029"/>
                </a:lnTo>
                <a:cubicBezTo>
                  <a:pt x="2370923" y="1359717"/>
                  <a:pt x="1992312" y="2100263"/>
                  <a:pt x="1993900" y="2057400"/>
                </a:cubicBezTo>
                <a:close/>
              </a:path>
            </a:pathLst>
          </a:custGeom>
          <a:gradFill flip="none" rotWithShape="1">
            <a:gsLst>
              <a:gs pos="90000">
                <a:srgbClr val="528BD1"/>
              </a:gs>
              <a:gs pos="6000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50000"/>
                </a:schemeClr>
              </a:gs>
              <a:gs pos="16260">
                <a:srgbClr val="325E92"/>
              </a:gs>
              <a:gs pos="51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304800" dist="1651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" descr="D:\김영운\국제협력팀\IADI\2016_AGM_AC\KDIC logo\logo 상하조합형(심벌강조형)_영문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907" y="188640"/>
            <a:ext cx="72919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2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out texts">
    <p:bg>
      <p:bgPr>
        <a:gradFill>
          <a:gsLst>
            <a:gs pos="0">
              <a:schemeClr val="tx2"/>
            </a:gs>
            <a:gs pos="50000">
              <a:schemeClr val="tx2">
                <a:lumMod val="7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95536" y="274638"/>
            <a:ext cx="6840760" cy="1066130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000" b="1" cap="small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95264" cy="365125"/>
          </a:xfrm>
        </p:spPr>
        <p:txBody>
          <a:bodyPr/>
          <a:lstStyle>
            <a:lvl1pPr>
              <a:defRPr sz="12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riangle rectangle 6"/>
          <p:cNvSpPr/>
          <p:nvPr userDrawn="1"/>
        </p:nvSpPr>
        <p:spPr>
          <a:xfrm rot="10800000">
            <a:off x="6300192" y="8778"/>
            <a:ext cx="2843808" cy="140399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 userDrawn="1"/>
        </p:nvSpPr>
        <p:spPr>
          <a:xfrm>
            <a:off x="6300192" y="7814"/>
            <a:ext cx="2852720" cy="1844769"/>
          </a:xfrm>
          <a:custGeom>
            <a:avLst/>
            <a:gdLst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7400"/>
              <a:gd name="connsiteX1" fmla="*/ 0 w 3175000"/>
              <a:gd name="connsiteY1" fmla="*/ 0 h 2057400"/>
              <a:gd name="connsiteX2" fmla="*/ 3175000 w 3175000"/>
              <a:gd name="connsiteY2" fmla="*/ 1600200 h 2057400"/>
              <a:gd name="connsiteX3" fmla="*/ 1993900 w 3175000"/>
              <a:gd name="connsiteY3" fmla="*/ 2057400 h 2057400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75000"/>
              <a:gd name="connsiteY0" fmla="*/ 2057400 h 2059259"/>
              <a:gd name="connsiteX1" fmla="*/ 0 w 3175000"/>
              <a:gd name="connsiteY1" fmla="*/ 0 h 2059259"/>
              <a:gd name="connsiteX2" fmla="*/ 3175000 w 3175000"/>
              <a:gd name="connsiteY2" fmla="*/ 1600200 h 2059259"/>
              <a:gd name="connsiteX3" fmla="*/ 1993900 w 3175000"/>
              <a:gd name="connsiteY3" fmla="*/ 2057400 h 2059259"/>
              <a:gd name="connsiteX0" fmla="*/ 1993900 w 3183723"/>
              <a:gd name="connsiteY0" fmla="*/ 2057400 h 2059196"/>
              <a:gd name="connsiteX1" fmla="*/ 0 w 3183723"/>
              <a:gd name="connsiteY1" fmla="*/ 0 h 2059196"/>
              <a:gd name="connsiteX2" fmla="*/ 3183723 w 3183723"/>
              <a:gd name="connsiteY2" fmla="*/ 1574029 h 2059196"/>
              <a:gd name="connsiteX3" fmla="*/ 1993900 w 3183723"/>
              <a:gd name="connsiteY3" fmla="*/ 2057400 h 205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3723" h="2059196">
                <a:moveTo>
                  <a:pt x="1993900" y="2057400"/>
                </a:moveTo>
                <a:cubicBezTo>
                  <a:pt x="1195917" y="809625"/>
                  <a:pt x="431270" y="328612"/>
                  <a:pt x="0" y="0"/>
                </a:cubicBezTo>
                <a:lnTo>
                  <a:pt x="3183723" y="1574029"/>
                </a:lnTo>
                <a:cubicBezTo>
                  <a:pt x="2370923" y="1359717"/>
                  <a:pt x="1992312" y="2100263"/>
                  <a:pt x="1993900" y="2057400"/>
                </a:cubicBezTo>
                <a:close/>
              </a:path>
            </a:pathLst>
          </a:custGeom>
          <a:gradFill flip="none" rotWithShape="1">
            <a:gsLst>
              <a:gs pos="90000">
                <a:srgbClr val="528BD1"/>
              </a:gs>
              <a:gs pos="60000">
                <a:schemeClr val="tx2">
                  <a:lumMod val="20000"/>
                  <a:lumOff val="80000"/>
                </a:schemeClr>
              </a:gs>
              <a:gs pos="0">
                <a:schemeClr val="tx2">
                  <a:lumMod val="50000"/>
                </a:schemeClr>
              </a:gs>
              <a:gs pos="16260">
                <a:srgbClr val="325E92"/>
              </a:gs>
              <a:gs pos="51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304800" dist="1651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" descr="D:\김영운\국제협력팀\IADI\2016_AGM_AC\KDIC logo\logo 상하조합형(심벌강조형)_영문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907" y="188640"/>
            <a:ext cx="72919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85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95264" cy="365125"/>
          </a:xfrm>
        </p:spPr>
        <p:txBody>
          <a:bodyPr/>
          <a:lstStyle>
            <a:lvl1pPr>
              <a:defRPr sz="12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411166" y="1062261"/>
            <a:ext cx="83529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387372" y="188640"/>
            <a:ext cx="8376722" cy="936104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000" b="1" cap="none" spc="0" baseline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95536" y="1412776"/>
            <a:ext cx="8352928" cy="4906069"/>
          </a:xfrm>
        </p:spPr>
        <p:txBody>
          <a:bodyPr>
            <a:normAutofit/>
          </a:bodyPr>
          <a:lstStyle>
            <a:lvl1pPr marL="0" indent="396000">
              <a:spcAft>
                <a:spcPts val="600"/>
              </a:spcAft>
              <a:buFont typeface="Wingdings" panose="05000000000000000000" pitchFamily="2" charset="2"/>
              <a:buChar char="q"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120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 sz="2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900"/>
              </a:spcBef>
              <a:spcAft>
                <a:spcPts val="600"/>
              </a:spcAft>
              <a:buFont typeface="Arial" panose="020B0604020202020204" pitchFamily="34" charset="0"/>
              <a:buChar char="−"/>
              <a:defRPr sz="20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022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소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66508" y="2570028"/>
            <a:ext cx="8424936" cy="115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55390" y="620688"/>
            <a:ext cx="8460950" cy="116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제목 1"/>
          <p:cNvSpPr>
            <a:spLocks noGrp="1"/>
          </p:cNvSpPr>
          <p:nvPr>
            <p:ph type="ctrTitle" hasCustomPrompt="1"/>
          </p:nvPr>
        </p:nvSpPr>
        <p:spPr>
          <a:xfrm>
            <a:off x="971600" y="1628800"/>
            <a:ext cx="7272808" cy="1470025"/>
          </a:xfrm>
          <a:prstGeom prst="rect">
            <a:avLst/>
          </a:prstGeom>
        </p:spPr>
        <p:txBody>
          <a:bodyPr anchor="t" anchorCtr="0"/>
          <a:lstStyle>
            <a:lvl1pPr algn="l">
              <a:defRPr sz="3600" b="1" spc="-50" baseline="0">
                <a:ln>
                  <a:solidFill>
                    <a:srgbClr val="002060">
                      <a:alpha val="50000"/>
                    </a:srgb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defRPr>
            </a:lvl1pPr>
          </a:lstStyle>
          <a:p>
            <a:r>
              <a:rPr lang="en-US" altLang="ko-KR" dirty="0" smtClean="0"/>
              <a:t>Subtitle (Arial, Bold 40pt)</a:t>
            </a:r>
            <a:endParaRPr lang="ko-KR" alt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613" y="6470959"/>
            <a:ext cx="1232643" cy="26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75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2378-FC09-4DCC-953E-234066DBF537}" type="datetimeFigureOut">
              <a:rPr lang="fr-FR" smtClean="0"/>
              <a:t>27/05/2017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fld id="{32C675C4-93C7-41F2-9B34-E2481389FDD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99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62" r:id="rId2"/>
    <p:sldLayoutId id="2147483747" r:id="rId3"/>
    <p:sldLayoutId id="2147483759" r:id="rId4"/>
    <p:sldLayoutId id="2147483758" r:id="rId5"/>
    <p:sldLayoutId id="2147483757" r:id="rId6"/>
    <p:sldLayoutId id="2147483760" r:id="rId7"/>
    <p:sldLayoutId id="2147483752" r:id="rId8"/>
    <p:sldLayoutId id="2147483763" r:id="rId9"/>
    <p:sldLayoutId id="214748376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8145" y="1412776"/>
            <a:ext cx="6480120" cy="2016224"/>
          </a:xfrm>
        </p:spPr>
        <p:txBody>
          <a:bodyPr>
            <a:normAutofit/>
          </a:bodyPr>
          <a:lstStyle/>
          <a:p>
            <a:r>
              <a:rPr lang="en-GB" altLang="ko-KR" sz="3800" dirty="0"/>
              <a:t>KDIC’s </a:t>
            </a:r>
            <a:r>
              <a:rPr lang="en-GB" altLang="ko-KR" sz="3800" dirty="0" smtClean="0"/>
              <a:t/>
            </a:r>
            <a:br>
              <a:rPr lang="en-GB" altLang="ko-KR" sz="3800" dirty="0" smtClean="0"/>
            </a:br>
            <a:r>
              <a:rPr lang="en-GB" altLang="ko-KR" sz="3800" dirty="0" smtClean="0"/>
              <a:t>Differential </a:t>
            </a:r>
            <a:r>
              <a:rPr lang="en-GB" altLang="ko-KR" sz="3800" dirty="0"/>
              <a:t>Premiums </a:t>
            </a:r>
            <a:r>
              <a:rPr lang="en-GB" altLang="ko-KR" sz="3800" dirty="0" smtClean="0"/>
              <a:t/>
            </a:r>
            <a:br>
              <a:rPr lang="en-GB" altLang="ko-KR" sz="3800" dirty="0" smtClean="0"/>
            </a:br>
            <a:r>
              <a:rPr lang="en-GB" altLang="ko-KR" sz="3800" dirty="0" smtClean="0"/>
              <a:t>and Policy Initiatives</a:t>
            </a:r>
            <a:endParaRPr lang="ko-KR" altLang="en-US" sz="38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2"/>
          </p:nvPr>
        </p:nvSpPr>
        <p:spPr>
          <a:xfrm>
            <a:off x="468145" y="4684870"/>
            <a:ext cx="5750745" cy="461665"/>
          </a:xfrm>
        </p:spPr>
        <p:txBody>
          <a:bodyPr/>
          <a:lstStyle/>
          <a:p>
            <a:r>
              <a:rPr lang="en-US" altLang="ko-KR" dirty="0" err="1" smtClean="0"/>
              <a:t>Bumgook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Gwak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3"/>
          </p:nvPr>
        </p:nvSpPr>
        <p:spPr>
          <a:xfrm>
            <a:off x="468145" y="5092756"/>
            <a:ext cx="5750745" cy="369332"/>
          </a:xfrm>
        </p:spPr>
        <p:txBody>
          <a:bodyPr/>
          <a:lstStyle/>
          <a:p>
            <a:r>
              <a:rPr lang="en-US" altLang="ko-KR" dirty="0" smtClean="0"/>
              <a:t>Chairman and President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468144" y="5911010"/>
            <a:ext cx="3023735" cy="307777"/>
          </a:xfrm>
        </p:spPr>
        <p:txBody>
          <a:bodyPr/>
          <a:lstStyle/>
          <a:p>
            <a:r>
              <a:rPr lang="en-US" altLang="ko-KR" dirty="0" smtClean="0"/>
              <a:t>Basel, Switzerland, 2 June 2017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5"/>
          </p:nvPr>
        </p:nvSpPr>
        <p:spPr>
          <a:xfrm>
            <a:off x="468145" y="5368981"/>
            <a:ext cx="5750745" cy="369332"/>
          </a:xfrm>
        </p:spPr>
        <p:txBody>
          <a:bodyPr/>
          <a:lstStyle/>
          <a:p>
            <a:r>
              <a:rPr lang="en-US" altLang="ko-KR" dirty="0" smtClean="0"/>
              <a:t>Korea Deposit Insurance Corporation</a:t>
            </a:r>
            <a:endParaRPr lang="ko-KR" altLang="en-US" dirty="0"/>
          </a:p>
        </p:txBody>
      </p:sp>
      <p:sp>
        <p:nvSpPr>
          <p:cNvPr id="7" name="텍스트 개체 틀 2"/>
          <p:cNvSpPr txBox="1">
            <a:spLocks/>
          </p:cNvSpPr>
          <p:nvPr/>
        </p:nvSpPr>
        <p:spPr>
          <a:xfrm>
            <a:off x="496119" y="3395092"/>
            <a:ext cx="5750745" cy="7017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pc="-30" baseline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GB" altLang="ko-KR" dirty="0"/>
              <a:t>2017 Biennial IADI Research Conference </a:t>
            </a:r>
            <a:endParaRPr lang="en-GB" altLang="ko-KR" dirty="0" smtClean="0"/>
          </a:p>
          <a:p>
            <a:r>
              <a:rPr lang="en-GB" altLang="ko-KR" dirty="0" smtClean="0"/>
              <a:t>- </a:t>
            </a:r>
            <a:r>
              <a:rPr lang="en-GB" altLang="ko-KR" dirty="0"/>
              <a:t>Regulators’ Roundtable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23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971600" y="1585367"/>
            <a:ext cx="7272808" cy="1470025"/>
          </a:xfrm>
        </p:spPr>
        <p:txBody>
          <a:bodyPr/>
          <a:lstStyle/>
          <a:p>
            <a:r>
              <a:rPr lang="en-GB" dirty="0" smtClean="0"/>
              <a:t>Designing an </a:t>
            </a:r>
            <a:r>
              <a:rPr lang="en-GB" dirty="0"/>
              <a:t>Effective Financing </a:t>
            </a:r>
            <a:r>
              <a:rPr lang="en-GB" dirty="0" smtClean="0"/>
              <a:t>Regime for Deposit Insurance</a:t>
            </a:r>
            <a:endParaRPr lang="en-GB" dirty="0"/>
          </a:p>
        </p:txBody>
      </p:sp>
      <p:sp>
        <p:nvSpPr>
          <p:cNvPr id="4" name="내용 개체 틀 1"/>
          <p:cNvSpPr txBox="1">
            <a:spLocks/>
          </p:cNvSpPr>
          <p:nvPr/>
        </p:nvSpPr>
        <p:spPr>
          <a:xfrm>
            <a:off x="1332512" y="4077072"/>
            <a:ext cx="78480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defTabSz="844083" fontAlgn="base" latinLnBrk="1">
              <a:spcBef>
                <a:spcPts val="0"/>
              </a:spcBef>
              <a:spcAft>
                <a:spcPts val="1200"/>
              </a:spcAft>
            </a:pPr>
            <a:r>
              <a:rPr lang="en-GB" sz="24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Distribution of Risks</a:t>
            </a:r>
          </a:p>
          <a:p>
            <a:pPr marL="0" defTabSz="844083" fontAlgn="base" latinLnBrk="1">
              <a:spcBef>
                <a:spcPts val="0"/>
              </a:spcBef>
              <a:spcAft>
                <a:spcPts val="1200"/>
              </a:spcAft>
            </a:pPr>
            <a:r>
              <a:rPr lang="en-GB" sz="24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Implications for Policy Initiatives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812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 sz="12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Risks</a:t>
            </a:r>
            <a:endParaRPr lang="en-GB" dirty="0"/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2822648377"/>
              </p:ext>
            </p:extLst>
          </p:nvPr>
        </p:nvGraphicFramePr>
        <p:xfrm>
          <a:off x="458018" y="3241551"/>
          <a:ext cx="3897957" cy="3211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그룹 1"/>
          <p:cNvGrpSpPr/>
          <p:nvPr/>
        </p:nvGrpSpPr>
        <p:grpSpPr>
          <a:xfrm>
            <a:off x="602035" y="1317154"/>
            <a:ext cx="3744416" cy="1535782"/>
            <a:chOff x="602035" y="1317154"/>
            <a:chExt cx="3744416" cy="1535782"/>
          </a:xfrm>
        </p:grpSpPr>
        <p:sp>
          <p:nvSpPr>
            <p:cNvPr id="14" name="직사각형 13"/>
            <p:cNvSpPr/>
            <p:nvPr/>
          </p:nvSpPr>
          <p:spPr>
            <a:xfrm>
              <a:off x="602035" y="1317154"/>
              <a:ext cx="3744416" cy="1535782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72000" bIns="72000" rtlCol="0" anchor="t" anchorCtr="0"/>
            <a:lstStyle/>
            <a:p>
              <a:pPr algn="ctr"/>
              <a:r>
                <a:rPr lang="en-US" sz="2000" b="1" dirty="0" smtClean="0">
                  <a:solidFill>
                    <a:schemeClr val="accent6"/>
                  </a:solidFill>
                </a:rPr>
                <a:t>Low</a:t>
              </a:r>
              <a:r>
                <a:rPr lang="en-US" sz="2000" b="1" dirty="0" smtClean="0"/>
                <a:t> level of Regulatory Impact</a:t>
              </a:r>
              <a:endParaRPr lang="en-GB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9672" y="1801391"/>
              <a:ext cx="3179221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Deposit-based premiums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9197" y="2305447"/>
              <a:ext cx="3179221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Loose capital requirement</a:t>
              </a:r>
            </a:p>
          </p:txBody>
        </p:sp>
      </p:grpSp>
      <p:graphicFrame>
        <p:nvGraphicFramePr>
          <p:cNvPr id="16" name="다이어그램 15"/>
          <p:cNvGraphicFramePr/>
          <p:nvPr>
            <p:extLst>
              <p:ext uri="{D42A27DB-BD31-4B8C-83A1-F6EECF244321}">
                <p14:modId xmlns:p14="http://schemas.microsoft.com/office/powerpoint/2010/main" val="569099031"/>
              </p:ext>
            </p:extLst>
          </p:nvPr>
        </p:nvGraphicFramePr>
        <p:xfrm>
          <a:off x="4926707" y="3237359"/>
          <a:ext cx="3772991" cy="3215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" name="그룹 2"/>
          <p:cNvGrpSpPr/>
          <p:nvPr/>
        </p:nvGrpSpPr>
        <p:grpSpPr>
          <a:xfrm>
            <a:off x="4840982" y="1312962"/>
            <a:ext cx="3744416" cy="1535782"/>
            <a:chOff x="4840982" y="1312962"/>
            <a:chExt cx="3744416" cy="1535782"/>
          </a:xfrm>
        </p:grpSpPr>
        <p:sp>
          <p:nvSpPr>
            <p:cNvPr id="15" name="직사각형 14"/>
            <p:cNvSpPr/>
            <p:nvPr/>
          </p:nvSpPr>
          <p:spPr>
            <a:xfrm>
              <a:off x="4840982" y="1312962"/>
              <a:ext cx="3744416" cy="1535782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72000" bIns="72000" rtlCol="0" anchor="t" anchorCtr="0"/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</a:rPr>
                <a:t>High</a:t>
              </a:r>
              <a:r>
                <a:rPr lang="en-US" sz="2000" b="1" dirty="0" smtClean="0"/>
                <a:t> level of Regulatory Impact</a:t>
              </a:r>
              <a:endParaRPr lang="en-GB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08619" y="1797199"/>
              <a:ext cx="3179221" cy="369332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Risk-based premiums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18144" y="2301255"/>
              <a:ext cx="3179221" cy="369332"/>
            </a:xfrm>
            <a:prstGeom prst="rect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Tight capital requirement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51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 sz="12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Policy Initiatives</a:t>
            </a:r>
            <a:endParaRPr lang="en-GB" dirty="0"/>
          </a:p>
        </p:txBody>
      </p:sp>
      <p:sp>
        <p:nvSpPr>
          <p:cNvPr id="20" name="내용 개체 틀 8"/>
          <p:cNvSpPr txBox="1">
            <a:spLocks/>
          </p:cNvSpPr>
          <p:nvPr/>
        </p:nvSpPr>
        <p:spPr>
          <a:xfrm>
            <a:off x="611560" y="1565433"/>
            <a:ext cx="7920879" cy="3888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0" indent="-288000" defTabSz="844083" fontAlgn="base" latinLnBrk="1">
              <a:spcBef>
                <a:spcPts val="300"/>
              </a:spcBef>
              <a:spcAft>
                <a:spcPts val="1200"/>
              </a:spcAft>
            </a:pPr>
            <a:r>
              <a:rPr lang="en-GB" sz="26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Accuracy </a:t>
            </a:r>
            <a:r>
              <a:rPr lang="en-GB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and credibility of </a:t>
            </a:r>
            <a:r>
              <a:rPr lang="en-GB" sz="26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the premium </a:t>
            </a:r>
            <a:r>
              <a:rPr lang="en-GB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schemes in response to changes in policies </a:t>
            </a:r>
            <a:r>
              <a:rPr lang="en-GB" sz="26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market </a:t>
            </a:r>
            <a:r>
              <a:rPr lang="en-GB" sz="26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environment</a:t>
            </a:r>
          </a:p>
          <a:p>
            <a:pPr marL="504000" indent="-288000" defTabSz="844083" fontAlgn="base" latinLnBrk="1">
              <a:spcBef>
                <a:spcPts val="300"/>
              </a:spcBef>
              <a:spcAft>
                <a:spcPts val="1200"/>
              </a:spcAft>
            </a:pPr>
            <a:r>
              <a:rPr lang="en-GB" sz="26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Cooperation </a:t>
            </a:r>
            <a:r>
              <a:rPr lang="en-GB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with </a:t>
            </a:r>
            <a:r>
              <a:rPr lang="en-GB" sz="26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regulators </a:t>
            </a:r>
            <a:r>
              <a:rPr lang="en-GB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that are responsible for prudential supervision of commercial </a:t>
            </a:r>
            <a:r>
              <a:rPr lang="en-GB" sz="26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banks</a:t>
            </a:r>
            <a:endParaRPr lang="en-US" sz="2600" b="1" dirty="0" smtClean="0">
              <a:solidFill>
                <a:schemeClr val="accent5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Balanced regulatory measures: deposit insurance premiums &amp;  capital requirement</a:t>
            </a:r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Re-defining the scope of deposit insurance coverage</a:t>
            </a:r>
          </a:p>
        </p:txBody>
      </p:sp>
      <p:grpSp>
        <p:nvGrpSpPr>
          <p:cNvPr id="24" name="그룹 23"/>
          <p:cNvGrpSpPr/>
          <p:nvPr/>
        </p:nvGrpSpPr>
        <p:grpSpPr>
          <a:xfrm>
            <a:off x="1043608" y="5165833"/>
            <a:ext cx="7272808" cy="855455"/>
            <a:chOff x="447169" y="974268"/>
            <a:chExt cx="5988185" cy="855455"/>
          </a:xfrm>
        </p:grpSpPr>
        <p:sp>
          <p:nvSpPr>
            <p:cNvPr id="25" name="모서리가 둥근 직사각형 24"/>
            <p:cNvSpPr/>
            <p:nvPr/>
          </p:nvSpPr>
          <p:spPr>
            <a:xfrm>
              <a:off x="447169" y="974268"/>
              <a:ext cx="5988185" cy="855455"/>
            </a:xfrm>
            <a:prstGeom prst="roundRect">
              <a:avLst>
                <a:gd name="adj" fmla="val 10000"/>
              </a:avLst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</p:spPr>
        </p:sp>
        <p:sp>
          <p:nvSpPr>
            <p:cNvPr id="26" name="모서리가 둥근 직사각형 4"/>
            <p:cNvSpPr/>
            <p:nvPr/>
          </p:nvSpPr>
          <p:spPr>
            <a:xfrm>
              <a:off x="472224" y="999323"/>
              <a:ext cx="5963130" cy="805345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/>
          </p:spPr>
          <p:txBody>
            <a:bodyPr spcFirstLastPara="0" vert="horz" wrap="square" lIns="72000" tIns="72000" rIns="72000" bIns="72000" numCol="1" spcCol="1270" anchor="ctr" anchorCtr="0">
              <a:noAutofit/>
            </a:bodyPr>
            <a:lstStyle/>
            <a:p>
              <a:pPr marL="0" marR="0" lvl="0" indent="0" algn="ctr" defTabSz="10668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 fair distribution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of risks within the financial system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2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971600" y="1600225"/>
            <a:ext cx="7272808" cy="1470025"/>
          </a:xfrm>
        </p:spPr>
        <p:txBody>
          <a:bodyPr/>
          <a:lstStyle/>
          <a:p>
            <a:r>
              <a:rPr lang="en-GB" dirty="0"/>
              <a:t>The Differential Premium System of KDIC</a:t>
            </a:r>
          </a:p>
        </p:txBody>
      </p:sp>
      <p:sp>
        <p:nvSpPr>
          <p:cNvPr id="4" name="내용 개체 틀 1"/>
          <p:cNvSpPr txBox="1">
            <a:spLocks/>
          </p:cNvSpPr>
          <p:nvPr/>
        </p:nvSpPr>
        <p:spPr>
          <a:xfrm>
            <a:off x="1332512" y="4077072"/>
            <a:ext cx="78480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defTabSz="844083" fontAlgn="base" latinLnBrk="1">
              <a:spcBef>
                <a:spcPts val="0"/>
              </a:spcBef>
              <a:spcAft>
                <a:spcPts val="1200"/>
              </a:spcAft>
            </a:pPr>
            <a:r>
              <a:rPr lang="en-GB" sz="24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History</a:t>
            </a:r>
          </a:p>
          <a:p>
            <a:pPr marL="0" defTabSz="844083" fontAlgn="base" latinLnBrk="1">
              <a:spcBef>
                <a:spcPts val="0"/>
              </a:spcBef>
              <a:spcAft>
                <a:spcPts val="1200"/>
              </a:spcAft>
            </a:pPr>
            <a:r>
              <a:rPr lang="en-GB" sz="24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Assessment Overview</a:t>
            </a:r>
          </a:p>
          <a:p>
            <a:pPr marL="0" defTabSz="844083" fontAlgn="base" latinLnBrk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Challenges and Future Plans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844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 sz="12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– Differential Premiums</a:t>
            </a:r>
            <a:endParaRPr lang="en-GB" dirty="0"/>
          </a:p>
        </p:txBody>
      </p:sp>
      <p:graphicFrame>
        <p:nvGraphicFramePr>
          <p:cNvPr id="13" name="다이어그램 12"/>
          <p:cNvGraphicFramePr/>
          <p:nvPr>
            <p:extLst>
              <p:ext uri="{D42A27DB-BD31-4B8C-83A1-F6EECF244321}">
                <p14:modId xmlns:p14="http://schemas.microsoft.com/office/powerpoint/2010/main" val="1893259925"/>
              </p:ext>
            </p:extLst>
          </p:nvPr>
        </p:nvGraphicFramePr>
        <p:xfrm>
          <a:off x="755576" y="1484784"/>
          <a:ext cx="77768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55976" y="4049364"/>
            <a:ext cx="2592288" cy="483960"/>
          </a:xfrm>
          <a:prstGeom prst="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  <a:alpha val="85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72000" tIns="72000" rIns="72000" bIns="7200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5-year grace period</a:t>
            </a:r>
            <a:endParaRPr kumimoji="0" lang="en-GB" sz="2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위쪽/아래쪽 화살표 14"/>
          <p:cNvSpPr/>
          <p:nvPr/>
        </p:nvSpPr>
        <p:spPr>
          <a:xfrm>
            <a:off x="3779912" y="4023769"/>
            <a:ext cx="432048" cy="557359"/>
          </a:xfrm>
          <a:prstGeom prst="upDownArrow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  <a:alpha val="85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41560" y="5068592"/>
            <a:ext cx="2520280" cy="48396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8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Adaptation period</a:t>
            </a:r>
            <a:endParaRPr kumimoji="0" lang="en-GB" sz="2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위쪽/아래쪽 화살표 16"/>
          <p:cNvSpPr/>
          <p:nvPr/>
        </p:nvSpPr>
        <p:spPr>
          <a:xfrm>
            <a:off x="4265496" y="5022412"/>
            <a:ext cx="432048" cy="557359"/>
          </a:xfrm>
          <a:prstGeom prst="upDownArrow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8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 sz="12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Overview</a:t>
            </a:r>
            <a:endParaRPr lang="en-GB" dirty="0"/>
          </a:p>
        </p:txBody>
      </p:sp>
      <p:graphicFrame>
        <p:nvGraphicFramePr>
          <p:cNvPr id="12" name="다이어그램 11"/>
          <p:cNvGraphicFramePr/>
          <p:nvPr>
            <p:extLst>
              <p:ext uri="{D42A27DB-BD31-4B8C-83A1-F6EECF244321}">
                <p14:modId xmlns:p14="http://schemas.microsoft.com/office/powerpoint/2010/main" val="483606203"/>
              </p:ext>
            </p:extLst>
          </p:nvPr>
        </p:nvGraphicFramePr>
        <p:xfrm>
          <a:off x="395536" y="3371850"/>
          <a:ext cx="547260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다이어그램 17"/>
          <p:cNvGraphicFramePr/>
          <p:nvPr>
            <p:extLst>
              <p:ext uri="{D42A27DB-BD31-4B8C-83A1-F6EECF244321}">
                <p14:modId xmlns:p14="http://schemas.microsoft.com/office/powerpoint/2010/main" val="2455480586"/>
              </p:ext>
            </p:extLst>
          </p:nvPr>
        </p:nvGraphicFramePr>
        <p:xfrm>
          <a:off x="5984452" y="3425097"/>
          <a:ext cx="2961564" cy="2889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내용 개체 틀 8"/>
          <p:cNvSpPr txBox="1">
            <a:spLocks/>
          </p:cNvSpPr>
          <p:nvPr/>
        </p:nvSpPr>
        <p:spPr>
          <a:xfrm>
            <a:off x="611560" y="1268760"/>
            <a:ext cx="7920879" cy="3888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0" indent="-288000" defTabSz="844083" fontAlgn="base" latinLnBrk="1">
              <a:spcBef>
                <a:spcPts val="300"/>
              </a:spcBef>
              <a:spcAft>
                <a:spcPts val="1200"/>
              </a:spcAft>
            </a:pPr>
            <a:r>
              <a:rPr lang="en-GB" sz="2600" b="1" dirty="0">
                <a:solidFill>
                  <a:schemeClr val="accent5"/>
                </a:solidFill>
                <a:latin typeface="Calibri" panose="020F0502020204030204" pitchFamily="34" charset="0"/>
              </a:rPr>
              <a:t>Application 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GB" sz="2000" dirty="0"/>
              <a:t>Calculation of premiums : Annual basis </a:t>
            </a:r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GB" sz="2000" dirty="0"/>
              <a:t>Absolute evaluation - 3 categories</a:t>
            </a:r>
          </a:p>
          <a:p>
            <a:pPr marL="504000" indent="-288000" defTabSz="844083" fontAlgn="base" latinLnBrk="1">
              <a:spcBef>
                <a:spcPts val="300"/>
              </a:spcBef>
              <a:spcAft>
                <a:spcPts val="1200"/>
              </a:spcAft>
            </a:pPr>
            <a:r>
              <a:rPr lang="en-GB" sz="26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Evaluation Criteria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4310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 sz="12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  <a:ea typeface="Helvetica" pitchFamily="2" charset="0"/>
                <a:cs typeface="Helvetica" pitchFamily="2" charset="0"/>
              </a:defRPr>
            </a:lvl1pPr>
          </a:lstStyle>
          <a:p>
            <a:fld id="{32C675C4-93C7-41F2-9B34-E2481389FDD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Future Plans</a:t>
            </a:r>
            <a:endParaRPr lang="en-GB" dirty="0"/>
          </a:p>
        </p:txBody>
      </p:sp>
      <p:graphicFrame>
        <p:nvGraphicFramePr>
          <p:cNvPr id="9" name="다이어그램 8"/>
          <p:cNvGraphicFramePr/>
          <p:nvPr>
            <p:extLst>
              <p:ext uri="{D42A27DB-BD31-4B8C-83A1-F6EECF244321}">
                <p14:modId xmlns:p14="http://schemas.microsoft.com/office/powerpoint/2010/main" val="2855177950"/>
              </p:ext>
            </p:extLst>
          </p:nvPr>
        </p:nvGraphicFramePr>
        <p:xfrm>
          <a:off x="435546" y="1268760"/>
          <a:ext cx="8331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61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552" y="4036710"/>
            <a:ext cx="5437188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233893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—"/>
              <a:defRPr sz="2200">
                <a:solidFill>
                  <a:srgbClr val="233893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»"/>
              <a:defRPr sz="2000">
                <a:solidFill>
                  <a:srgbClr val="233893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&gt;"/>
              <a:defRPr>
                <a:solidFill>
                  <a:srgbClr val="233893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–"/>
              <a:defRPr sz="1600">
                <a:solidFill>
                  <a:srgbClr val="233893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233893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233893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233893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233893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b="1" dirty="0" err="1" smtClean="0">
                <a:solidFill>
                  <a:srgbClr val="002060"/>
                </a:solidFill>
                <a:latin typeface="+mn-lt"/>
              </a:rPr>
              <a:t>Bumgook</a:t>
            </a:r>
            <a:r>
              <a:rPr lang="en-GB" alt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GB" altLang="en-US" sz="2200" b="1" dirty="0" err="1" smtClean="0">
                <a:solidFill>
                  <a:srgbClr val="002060"/>
                </a:solidFill>
                <a:latin typeface="+mn-lt"/>
              </a:rPr>
              <a:t>Gwak</a:t>
            </a:r>
            <a:endParaRPr lang="en-GB" altLang="en-US" sz="2200" b="1" dirty="0">
              <a:solidFill>
                <a:srgbClr val="002060"/>
              </a:solidFill>
              <a:latin typeface="+mn-lt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000" b="1" dirty="0" smtClean="0">
                <a:solidFill>
                  <a:srgbClr val="002060"/>
                </a:solidFill>
                <a:latin typeface="+mn-lt"/>
              </a:rPr>
              <a:t>Chairman and President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050" b="1" dirty="0" smtClean="0">
              <a:solidFill>
                <a:srgbClr val="000000">
                  <a:lumMod val="75000"/>
                  <a:lumOff val="25000"/>
                </a:srgbClr>
              </a:solidFill>
              <a:latin typeface="+mn-lt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6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</a:rPr>
              <a:t>Korea Deposit Insurance Corporation (KDIC)</a:t>
            </a:r>
            <a:endParaRPr lang="en-GB" altLang="en-US" sz="1600" b="1" dirty="0">
              <a:solidFill>
                <a:srgbClr val="000000">
                  <a:lumMod val="75000"/>
                  <a:lumOff val="25000"/>
                </a:srgbClr>
              </a:solidFill>
              <a:latin typeface="+mn-lt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600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</a:rPr>
              <a:t>Cheonggyecheon-ro</a:t>
            </a:r>
            <a:r>
              <a:rPr lang="en-GB" altLang="en-US" sz="1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</a:rPr>
              <a:t> 30, Jung-</a:t>
            </a:r>
            <a:r>
              <a:rPr lang="en-GB" altLang="en-US" sz="1600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</a:rPr>
              <a:t>gu</a:t>
            </a:r>
            <a:endParaRPr lang="en-GB" altLang="en-US" sz="1600" dirty="0">
              <a:solidFill>
                <a:srgbClr val="000000">
                  <a:lumMod val="75000"/>
                  <a:lumOff val="25000"/>
                </a:srgbClr>
              </a:solidFill>
              <a:latin typeface="+mn-lt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+mn-lt"/>
              </a:rPr>
              <a:t>04521 Seoul, Korea</a:t>
            </a:r>
            <a:endParaRPr lang="en-GB" altLang="en-US" sz="1600" b="1" dirty="0">
              <a:solidFill>
                <a:srgbClr val="000000">
                  <a:lumMod val="75000"/>
                  <a:lumOff val="25000"/>
                </a:srgbClr>
              </a:solidFill>
              <a:latin typeface="+mn-lt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050" b="1" dirty="0" smtClean="0">
              <a:solidFill>
                <a:srgbClr val="000000">
                  <a:lumMod val="75000"/>
                  <a:lumOff val="25000"/>
                </a:srgbClr>
              </a:solidFill>
              <a:latin typeface="+mn-lt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E-mail</a:t>
            </a:r>
            <a:r>
              <a:rPr lang="en-GB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: </a:t>
            </a:r>
            <a:r>
              <a:rPr lang="en-GB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international@kdic.or.kr</a:t>
            </a:r>
            <a:endParaRPr lang="en-GB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272808" cy="1470025"/>
          </a:xfrm>
        </p:spPr>
        <p:txBody>
          <a:bodyPr/>
          <a:lstStyle/>
          <a:p>
            <a:r>
              <a:rPr lang="en-US" altLang="ko-KR" dirty="0" smtClean="0"/>
              <a:t>Thank You for Your Attention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07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- Flipped Pages">
  <a:themeElements>
    <a:clrScheme name="공사로고활용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A4797"/>
      </a:accent1>
      <a:accent2>
        <a:srgbClr val="3F949A"/>
      </a:accent2>
      <a:accent3>
        <a:srgbClr val="4FADD1"/>
      </a:accent3>
      <a:accent4>
        <a:srgbClr val="85B692"/>
      </a:accent4>
      <a:accent5>
        <a:srgbClr val="1E3370"/>
      </a:accent5>
      <a:accent6>
        <a:srgbClr val="D51224"/>
      </a:accent6>
      <a:hlink>
        <a:srgbClr val="7C0808"/>
      </a:hlink>
      <a:folHlink>
        <a:srgbClr val="0D35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10524</TotalTime>
  <Words>378</Words>
  <Application>Microsoft Office PowerPoint</Application>
  <PresentationFormat>화면 슬라이드 쇼(4:3)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Master - Flipped Pages</vt:lpstr>
      <vt:lpstr>KDIC’s  Differential Premiums  and Policy Initiatives</vt:lpstr>
      <vt:lpstr>Designing an Effective Financing Regime for Deposit Insurance</vt:lpstr>
      <vt:lpstr>Distribution of Risks</vt:lpstr>
      <vt:lpstr>Implications for Policy Initiatives</vt:lpstr>
      <vt:lpstr>The Differential Premium System of KDIC</vt:lpstr>
      <vt:lpstr>History – Differential Premiums</vt:lpstr>
      <vt:lpstr>Assessment Overview</vt:lpstr>
      <vt:lpstr>Challenges and Future Plans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Coexistence of Commercial Banks and Shadow Banks</dc:title>
  <dc:creator>youngwoon@kdic.or.kr</dc:creator>
  <cp:lastModifiedBy>Youngwoon Kim</cp:lastModifiedBy>
  <cp:revision>1024</cp:revision>
  <cp:lastPrinted>2017-05-26T15:46:31Z</cp:lastPrinted>
  <dcterms:created xsi:type="dcterms:W3CDTF">2012-01-16T12:17:13Z</dcterms:created>
  <dcterms:modified xsi:type="dcterms:W3CDTF">2017-05-26T17:51:52Z</dcterms:modified>
  <cp:category>Templates</cp:category>
</cp:coreProperties>
</file>